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256" r:id="rId5"/>
    <p:sldId id="325" r:id="rId6"/>
    <p:sldId id="341" r:id="rId7"/>
    <p:sldId id="344" r:id="rId8"/>
    <p:sldId id="342" r:id="rId9"/>
    <p:sldId id="261" r:id="rId10"/>
    <p:sldId id="343" r:id="rId11"/>
    <p:sldId id="346" r:id="rId12"/>
    <p:sldId id="269" r:id="rId13"/>
    <p:sldId id="277" r:id="rId14"/>
    <p:sldId id="257" r:id="rId15"/>
    <p:sldId id="268" r:id="rId16"/>
    <p:sldId id="285" r:id="rId17"/>
    <p:sldId id="281" r:id="rId18"/>
    <p:sldId id="280" r:id="rId19"/>
    <p:sldId id="339" r:id="rId20"/>
    <p:sldId id="284" r:id="rId21"/>
    <p:sldId id="286" r:id="rId22"/>
    <p:sldId id="283" r:id="rId23"/>
    <p:sldId id="262" r:id="rId24"/>
    <p:sldId id="263" r:id="rId25"/>
    <p:sldId id="265" r:id="rId26"/>
    <p:sldId id="279" r:id="rId27"/>
    <p:sldId id="267" r:id="rId28"/>
    <p:sldId id="258" r:id="rId29"/>
    <p:sldId id="274" r:id="rId30"/>
    <p:sldId id="345" r:id="rId31"/>
    <p:sldId id="334" r:id="rId32"/>
    <p:sldId id="329" r:id="rId33"/>
    <p:sldId id="328" r:id="rId34"/>
    <p:sldId id="319" r:id="rId35"/>
    <p:sldId id="321" r:id="rId36"/>
    <p:sldId id="340" r:id="rId37"/>
    <p:sldId id="324" r:id="rId38"/>
    <p:sldId id="326" r:id="rId39"/>
    <p:sldId id="275" r:id="rId40"/>
    <p:sldId id="332" r:id="rId41"/>
    <p:sldId id="327" r:id="rId42"/>
    <p:sldId id="270" r:id="rId43"/>
    <p:sldId id="272" r:id="rId44"/>
    <p:sldId id="335" r:id="rId45"/>
    <p:sldId id="337" r:id="rId46"/>
    <p:sldId id="333" r:id="rId47"/>
    <p:sldId id="330" r:id="rId48"/>
    <p:sldId id="347" r:id="rId49"/>
    <p:sldId id="260" r:id="rId50"/>
    <p:sldId id="336" r:id="rId51"/>
    <p:sldId id="320" r:id="rId52"/>
    <p:sldId id="278" r:id="rId53"/>
    <p:sldId id="322" r:id="rId54"/>
    <p:sldId id="273" r:id="rId55"/>
    <p:sldId id="33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FF00"/>
    <a:srgbClr val="FFC000"/>
    <a:srgbClr val="FF0000"/>
    <a:srgbClr val="FFFF00"/>
    <a:srgbClr val="FFF4D5"/>
    <a:srgbClr val="FF66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3333" autoAdjust="0"/>
  </p:normalViewPr>
  <p:slideViewPr>
    <p:cSldViewPr snapToGrid="0">
      <p:cViewPr varScale="1">
        <p:scale>
          <a:sx n="49" d="100"/>
          <a:sy n="49" d="100"/>
        </p:scale>
        <p:origin x="13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ran Pack" userId="69e094dd-77fe-4f25-a407-802eff8c0e62" providerId="ADAL" clId="{C819B3D8-CE89-4246-A715-47067756F520}"/>
    <pc:docChg chg="undo custSel addSld modSld sldOrd">
      <pc:chgData name="Arran Pack" userId="69e094dd-77fe-4f25-a407-802eff8c0e62" providerId="ADAL" clId="{C819B3D8-CE89-4246-A715-47067756F520}" dt="2023-03-23T15:49:59.267" v="664" actId="20577"/>
      <pc:docMkLst>
        <pc:docMk/>
      </pc:docMkLst>
      <pc:sldChg chg="addSp delSp modSp modTransition modNotesTx">
        <pc:chgData name="Arran Pack" userId="69e094dd-77fe-4f25-a407-802eff8c0e62" providerId="ADAL" clId="{C819B3D8-CE89-4246-A715-47067756F520}" dt="2023-03-23T15:49:59.267" v="664" actId="20577"/>
        <pc:sldMkLst>
          <pc:docMk/>
          <pc:sldMk cId="847090655" sldId="261"/>
        </pc:sldMkLst>
        <pc:spChg chg="del mod">
          <ac:chgData name="Arran Pack" userId="69e094dd-77fe-4f25-a407-802eff8c0e62" providerId="ADAL" clId="{C819B3D8-CE89-4246-A715-47067756F520}" dt="2023-03-23T15:35:01.373" v="553" actId="478"/>
          <ac:spMkLst>
            <pc:docMk/>
            <pc:sldMk cId="847090655" sldId="261"/>
            <ac:spMk id="3" creationId="{6A32025B-3565-4A1D-B676-599063E545E6}"/>
          </ac:spMkLst>
        </pc:spChg>
        <pc:spChg chg="add mod">
          <ac:chgData name="Arran Pack" userId="69e094dd-77fe-4f25-a407-802eff8c0e62" providerId="ADAL" clId="{C819B3D8-CE89-4246-A715-47067756F520}" dt="2023-03-23T15:43:42.955" v="561" actId="113"/>
          <ac:spMkLst>
            <pc:docMk/>
            <pc:sldMk cId="847090655" sldId="261"/>
            <ac:spMk id="9" creationId="{592672AE-FCC6-472E-BBFA-FD9E9B3EB266}"/>
          </ac:spMkLst>
        </pc:spChg>
        <pc:spChg chg="add del mod">
          <ac:chgData name="Arran Pack" userId="69e094dd-77fe-4f25-a407-802eff8c0e62" providerId="ADAL" clId="{C819B3D8-CE89-4246-A715-47067756F520}" dt="2023-03-23T15:35:04.700" v="554" actId="478"/>
          <ac:spMkLst>
            <pc:docMk/>
            <pc:sldMk cId="847090655" sldId="261"/>
            <ac:spMk id="11" creationId="{637F8714-7482-4F37-B6B5-872E00191E2A}"/>
          </ac:spMkLst>
        </pc:spChg>
        <pc:picChg chg="add del mod modCrop">
          <ac:chgData name="Arran Pack" userId="69e094dd-77fe-4f25-a407-802eff8c0e62" providerId="ADAL" clId="{C819B3D8-CE89-4246-A715-47067756F520}" dt="2023-03-23T15:23:32.500" v="320" actId="478"/>
          <ac:picMkLst>
            <pc:docMk/>
            <pc:sldMk cId="847090655" sldId="261"/>
            <ac:picMk id="4" creationId="{6C00C18B-81A0-49D3-8ECD-54421DCFD554}"/>
          </ac:picMkLst>
        </pc:picChg>
        <pc:picChg chg="add del mod">
          <ac:chgData name="Arran Pack" userId="69e094dd-77fe-4f25-a407-802eff8c0e62" providerId="ADAL" clId="{C819B3D8-CE89-4246-A715-47067756F520}" dt="2023-03-23T15:23:23.452" v="319" actId="478"/>
          <ac:picMkLst>
            <pc:docMk/>
            <pc:sldMk cId="847090655" sldId="261"/>
            <ac:picMk id="6" creationId="{31508825-C7F2-42D1-B051-B16BC8424AFA}"/>
          </ac:picMkLst>
        </pc:picChg>
        <pc:picChg chg="add mod">
          <ac:chgData name="Arran Pack" userId="69e094dd-77fe-4f25-a407-802eff8c0e62" providerId="ADAL" clId="{C819B3D8-CE89-4246-A715-47067756F520}" dt="2023-03-23T15:34:41.209" v="548" actId="1076"/>
          <ac:picMkLst>
            <pc:docMk/>
            <pc:sldMk cId="847090655" sldId="261"/>
            <ac:picMk id="8" creationId="{111C8BBC-9984-480E-8442-A23D74878046}"/>
          </ac:picMkLst>
        </pc:picChg>
      </pc:sldChg>
      <pc:sldChg chg="addSp delSp modSp">
        <pc:chgData name="Arran Pack" userId="69e094dd-77fe-4f25-a407-802eff8c0e62" providerId="ADAL" clId="{C819B3D8-CE89-4246-A715-47067756F520}" dt="2023-03-23T15:28:53.969" v="356" actId="11529"/>
        <pc:sldMkLst>
          <pc:docMk/>
          <pc:sldMk cId="414252121" sldId="263"/>
        </pc:sldMkLst>
        <pc:spChg chg="add del mod">
          <ac:chgData name="Arran Pack" userId="69e094dd-77fe-4f25-a407-802eff8c0e62" providerId="ADAL" clId="{C819B3D8-CE89-4246-A715-47067756F520}" dt="2023-03-23T15:28:53.969" v="356" actId="11529"/>
          <ac:spMkLst>
            <pc:docMk/>
            <pc:sldMk cId="414252121" sldId="263"/>
            <ac:spMk id="3" creationId="{28AF5932-927F-40C1-B35D-B2F5377A7014}"/>
          </ac:spMkLst>
        </pc:spChg>
      </pc:sldChg>
      <pc:sldChg chg="addSp delSp modSp">
        <pc:chgData name="Arran Pack" userId="69e094dd-77fe-4f25-a407-802eff8c0e62" providerId="ADAL" clId="{C819B3D8-CE89-4246-A715-47067756F520}" dt="2023-03-23T15:28:50.647" v="354"/>
        <pc:sldMkLst>
          <pc:docMk/>
          <pc:sldMk cId="1799467282" sldId="265"/>
        </pc:sldMkLst>
        <pc:spChg chg="add del mod">
          <ac:chgData name="Arran Pack" userId="69e094dd-77fe-4f25-a407-802eff8c0e62" providerId="ADAL" clId="{C819B3D8-CE89-4246-A715-47067756F520}" dt="2023-03-23T15:28:50.647" v="354"/>
          <ac:spMkLst>
            <pc:docMk/>
            <pc:sldMk cId="1799467282" sldId="265"/>
            <ac:spMk id="15" creationId="{941C3843-992A-4E13-B482-C0452775475D}"/>
          </ac:spMkLst>
        </pc:spChg>
        <pc:grpChg chg="add mod">
          <ac:chgData name="Arran Pack" userId="69e094dd-77fe-4f25-a407-802eff8c0e62" providerId="ADAL" clId="{C819B3D8-CE89-4246-A715-47067756F520}" dt="2023-03-21T17:42:30.223" v="46" actId="1076"/>
          <ac:grpSpMkLst>
            <pc:docMk/>
            <pc:sldMk cId="1799467282" sldId="265"/>
            <ac:grpSpMk id="9" creationId="{D69E017C-DBA5-4A5A-9B04-7B6E405C522D}"/>
          </ac:grpSpMkLst>
        </pc:grpChg>
      </pc:sldChg>
      <pc:sldChg chg="addSp">
        <pc:chgData name="Arran Pack" userId="69e094dd-77fe-4f25-a407-802eff8c0e62" providerId="ADAL" clId="{C819B3D8-CE89-4246-A715-47067756F520}" dt="2023-03-21T17:41:09.242" v="32"/>
        <pc:sldMkLst>
          <pc:docMk/>
          <pc:sldMk cId="1489109220" sldId="279"/>
        </pc:sldMkLst>
        <pc:grpChg chg="add">
          <ac:chgData name="Arran Pack" userId="69e094dd-77fe-4f25-a407-802eff8c0e62" providerId="ADAL" clId="{C819B3D8-CE89-4246-A715-47067756F520}" dt="2023-03-21T17:41:09.242" v="32"/>
          <ac:grpSpMkLst>
            <pc:docMk/>
            <pc:sldMk cId="1489109220" sldId="279"/>
            <ac:grpSpMk id="50" creationId="{401E3A5F-DE27-4B56-9BE5-FAD46704E123}"/>
          </ac:grpSpMkLst>
        </pc:grpChg>
      </pc:sldChg>
      <pc:sldChg chg="addSp delSp">
        <pc:chgData name="Arran Pack" userId="69e094dd-77fe-4f25-a407-802eff8c0e62" providerId="ADAL" clId="{C819B3D8-CE89-4246-A715-47067756F520}" dt="2023-03-23T15:25:25.835" v="340" actId="478"/>
        <pc:sldMkLst>
          <pc:docMk/>
          <pc:sldMk cId="10105546" sldId="280"/>
        </pc:sldMkLst>
        <pc:spChg chg="del">
          <ac:chgData name="Arran Pack" userId="69e094dd-77fe-4f25-a407-802eff8c0e62" providerId="ADAL" clId="{C819B3D8-CE89-4246-A715-47067756F520}" dt="2023-03-23T15:25:24.870" v="339" actId="478"/>
          <ac:spMkLst>
            <pc:docMk/>
            <pc:sldMk cId="10105546" sldId="280"/>
            <ac:spMk id="7" creationId="{A8FD797F-7689-4FAF-A494-99D3F0E6E591}"/>
          </ac:spMkLst>
        </pc:spChg>
        <pc:spChg chg="del">
          <ac:chgData name="Arran Pack" userId="69e094dd-77fe-4f25-a407-802eff8c0e62" providerId="ADAL" clId="{C819B3D8-CE89-4246-A715-47067756F520}" dt="2023-03-23T15:25:25.835" v="340" actId="478"/>
          <ac:spMkLst>
            <pc:docMk/>
            <pc:sldMk cId="10105546" sldId="280"/>
            <ac:spMk id="75" creationId="{2E86BBFA-F4CB-46BA-B455-6E17BB93D46F}"/>
          </ac:spMkLst>
        </pc:spChg>
        <pc:grpChg chg="add">
          <ac:chgData name="Arran Pack" userId="69e094dd-77fe-4f25-a407-802eff8c0e62" providerId="ADAL" clId="{C819B3D8-CE89-4246-A715-47067756F520}" dt="2023-03-21T17:41:16.797" v="34"/>
          <ac:grpSpMkLst>
            <pc:docMk/>
            <pc:sldMk cId="10105546" sldId="280"/>
            <ac:grpSpMk id="56" creationId="{9BB3D94A-46A1-4AF2-9175-65CA2259D46E}"/>
          </ac:grpSpMkLst>
        </pc:grpChg>
      </pc:sldChg>
      <pc:sldChg chg="addSp delSp">
        <pc:chgData name="Arran Pack" userId="69e094dd-77fe-4f25-a407-802eff8c0e62" providerId="ADAL" clId="{C819B3D8-CE89-4246-A715-47067756F520}" dt="2023-03-23T15:24:50.177" v="338" actId="478"/>
        <pc:sldMkLst>
          <pc:docMk/>
          <pc:sldMk cId="2573621492" sldId="281"/>
        </pc:sldMkLst>
        <pc:spChg chg="del">
          <ac:chgData name="Arran Pack" userId="69e094dd-77fe-4f25-a407-802eff8c0e62" providerId="ADAL" clId="{C819B3D8-CE89-4246-A715-47067756F520}" dt="2023-03-23T15:24:49.838" v="337" actId="478"/>
          <ac:spMkLst>
            <pc:docMk/>
            <pc:sldMk cId="2573621492" sldId="281"/>
            <ac:spMk id="4" creationId="{1DE611D5-906C-4705-81A4-36CCEEC6DB99}"/>
          </ac:spMkLst>
        </pc:spChg>
        <pc:spChg chg="del">
          <ac:chgData name="Arran Pack" userId="69e094dd-77fe-4f25-a407-802eff8c0e62" providerId="ADAL" clId="{C819B3D8-CE89-4246-A715-47067756F520}" dt="2023-03-23T15:24:48.621" v="335" actId="478"/>
          <ac:spMkLst>
            <pc:docMk/>
            <pc:sldMk cId="2573621492" sldId="281"/>
            <ac:spMk id="19" creationId="{3B31B49F-FD53-4DD1-A47B-6F1E5D383411}"/>
          </ac:spMkLst>
        </pc:spChg>
        <pc:spChg chg="del">
          <ac:chgData name="Arran Pack" userId="69e094dd-77fe-4f25-a407-802eff8c0e62" providerId="ADAL" clId="{C819B3D8-CE89-4246-A715-47067756F520}" dt="2023-03-23T15:24:50.177" v="338" actId="478"/>
          <ac:spMkLst>
            <pc:docMk/>
            <pc:sldMk cId="2573621492" sldId="281"/>
            <ac:spMk id="34" creationId="{0643BF5B-407D-4EF0-9E06-812B41F619D5}"/>
          </ac:spMkLst>
        </pc:spChg>
        <pc:spChg chg="del">
          <ac:chgData name="Arran Pack" userId="69e094dd-77fe-4f25-a407-802eff8c0e62" providerId="ADAL" clId="{C819B3D8-CE89-4246-A715-47067756F520}" dt="2023-03-23T15:24:49.412" v="336" actId="478"/>
          <ac:spMkLst>
            <pc:docMk/>
            <pc:sldMk cId="2573621492" sldId="281"/>
            <ac:spMk id="52" creationId="{EE12CF72-CD8F-4C10-93FC-2E507E567789}"/>
          </ac:spMkLst>
        </pc:spChg>
        <pc:grpChg chg="add del">
          <ac:chgData name="Arran Pack" userId="69e094dd-77fe-4f25-a407-802eff8c0e62" providerId="ADAL" clId="{C819B3D8-CE89-4246-A715-47067756F520}" dt="2023-03-21T17:41:48.806" v="39"/>
          <ac:grpSpMkLst>
            <pc:docMk/>
            <pc:sldMk cId="2573621492" sldId="281"/>
            <ac:grpSpMk id="55" creationId="{C270CD28-2649-4F51-A90E-76B1DAFB1197}"/>
          </ac:grpSpMkLst>
        </pc:grpChg>
      </pc:sldChg>
      <pc:sldChg chg="addSp delSp ord">
        <pc:chgData name="Arran Pack" userId="69e094dd-77fe-4f25-a407-802eff8c0e62" providerId="ADAL" clId="{C819B3D8-CE89-4246-A715-47067756F520}" dt="2023-03-23T15:24:07.789" v="334"/>
        <pc:sldMkLst>
          <pc:docMk/>
          <pc:sldMk cId="629566353" sldId="283"/>
        </pc:sldMkLst>
        <pc:grpChg chg="add del">
          <ac:chgData name="Arran Pack" userId="69e094dd-77fe-4f25-a407-802eff8c0e62" providerId="ADAL" clId="{C819B3D8-CE89-4246-A715-47067756F520}" dt="2023-03-21T17:41:41.085" v="38"/>
          <ac:grpSpMkLst>
            <pc:docMk/>
            <pc:sldMk cId="629566353" sldId="283"/>
            <ac:grpSpMk id="50" creationId="{9CDB583B-B404-4849-AE08-541DE9D875C9}"/>
          </ac:grpSpMkLst>
        </pc:grpChg>
      </pc:sldChg>
      <pc:sldChg chg="addSp delSp modSp">
        <pc:chgData name="Arran Pack" userId="69e094dd-77fe-4f25-a407-802eff8c0e62" providerId="ADAL" clId="{C819B3D8-CE89-4246-A715-47067756F520}" dt="2023-03-23T15:26:58.653" v="347" actId="478"/>
        <pc:sldMkLst>
          <pc:docMk/>
          <pc:sldMk cId="3726741325" sldId="284"/>
        </pc:sldMkLst>
        <pc:spChg chg="add del">
          <ac:chgData name="Arran Pack" userId="69e094dd-77fe-4f25-a407-802eff8c0e62" providerId="ADAL" clId="{C819B3D8-CE89-4246-A715-47067756F520}" dt="2023-03-23T15:26:50.368" v="344"/>
          <ac:spMkLst>
            <pc:docMk/>
            <pc:sldMk cId="3726741325" sldId="284"/>
            <ac:spMk id="55" creationId="{5B5BAE8E-6D00-4AE8-9167-D1B2AD82573C}"/>
          </ac:spMkLst>
        </pc:spChg>
        <pc:spChg chg="mod">
          <ac:chgData name="Arran Pack" userId="69e094dd-77fe-4f25-a407-802eff8c0e62" providerId="ADAL" clId="{C819B3D8-CE89-4246-A715-47067756F520}" dt="2023-03-23T15:26:56.529" v="346" actId="14100"/>
          <ac:spMkLst>
            <pc:docMk/>
            <pc:sldMk cId="3726741325" sldId="284"/>
            <ac:spMk id="57" creationId="{1AFC967D-1257-4EDD-82E1-4EBADAA8B3B9}"/>
          </ac:spMkLst>
        </pc:spChg>
        <pc:spChg chg="mod">
          <ac:chgData name="Arran Pack" userId="69e094dd-77fe-4f25-a407-802eff8c0e62" providerId="ADAL" clId="{C819B3D8-CE89-4246-A715-47067756F520}" dt="2023-03-23T15:26:53.481" v="345" actId="14100"/>
          <ac:spMkLst>
            <pc:docMk/>
            <pc:sldMk cId="3726741325" sldId="284"/>
            <ac:spMk id="64" creationId="{ADE43604-0060-4CDE-9BF2-D52C97AFAF4F}"/>
          </ac:spMkLst>
        </pc:spChg>
        <pc:spChg chg="del">
          <ac:chgData name="Arran Pack" userId="69e094dd-77fe-4f25-a407-802eff8c0e62" providerId="ADAL" clId="{C819B3D8-CE89-4246-A715-47067756F520}" dt="2023-03-23T15:26:58.653" v="347" actId="478"/>
          <ac:spMkLst>
            <pc:docMk/>
            <pc:sldMk cId="3726741325" sldId="284"/>
            <ac:spMk id="74" creationId="{BB300D9F-E87A-43EF-AC25-032467F121B2}"/>
          </ac:spMkLst>
        </pc:spChg>
        <pc:spChg chg="add del">
          <ac:chgData name="Arran Pack" userId="69e094dd-77fe-4f25-a407-802eff8c0e62" providerId="ADAL" clId="{C819B3D8-CE89-4246-A715-47067756F520}" dt="2023-03-23T15:26:50.368" v="344"/>
          <ac:spMkLst>
            <pc:docMk/>
            <pc:sldMk cId="3726741325" sldId="284"/>
            <ac:spMk id="80" creationId="{0B71BA92-5666-48AD-8D9E-3CECDD568510}"/>
          </ac:spMkLst>
        </pc:spChg>
        <pc:spChg chg="add del">
          <ac:chgData name="Arran Pack" userId="69e094dd-77fe-4f25-a407-802eff8c0e62" providerId="ADAL" clId="{C819B3D8-CE89-4246-A715-47067756F520}" dt="2023-03-23T15:26:50.368" v="344"/>
          <ac:spMkLst>
            <pc:docMk/>
            <pc:sldMk cId="3726741325" sldId="284"/>
            <ac:spMk id="81" creationId="{B513B4C9-16EC-484B-A919-D925CB872C8E}"/>
          </ac:spMkLst>
        </pc:spChg>
        <pc:grpChg chg="add del mod">
          <ac:chgData name="Arran Pack" userId="69e094dd-77fe-4f25-a407-802eff8c0e62" providerId="ADAL" clId="{C819B3D8-CE89-4246-A715-47067756F520}" dt="2023-03-23T15:26:50.368" v="344"/>
          <ac:grpSpMkLst>
            <pc:docMk/>
            <pc:sldMk cId="3726741325" sldId="284"/>
            <ac:grpSpMk id="71" creationId="{0A7FD970-3EAF-404E-8D0D-016D61A357B2}"/>
          </ac:grpSpMkLst>
        </pc:grpChg>
        <pc:grpChg chg="add del mod">
          <ac:chgData name="Arran Pack" userId="69e094dd-77fe-4f25-a407-802eff8c0e62" providerId="ADAL" clId="{C819B3D8-CE89-4246-A715-47067756F520}" dt="2023-03-23T15:26:50.368" v="344"/>
          <ac:grpSpMkLst>
            <pc:docMk/>
            <pc:sldMk cId="3726741325" sldId="284"/>
            <ac:grpSpMk id="82" creationId="{909E6A5E-D8BD-412A-8DE3-7A839EEB60EC}"/>
          </ac:grpSpMkLst>
        </pc:grpChg>
        <pc:grpChg chg="add del mod">
          <ac:chgData name="Arran Pack" userId="69e094dd-77fe-4f25-a407-802eff8c0e62" providerId="ADAL" clId="{C819B3D8-CE89-4246-A715-47067756F520}" dt="2023-03-23T15:26:50.368" v="344"/>
          <ac:grpSpMkLst>
            <pc:docMk/>
            <pc:sldMk cId="3726741325" sldId="284"/>
            <ac:grpSpMk id="85" creationId="{E703795A-4EFB-41C5-88B0-C8A34AAB5487}"/>
          </ac:grpSpMkLst>
        </pc:grpChg>
      </pc:sldChg>
      <pc:sldChg chg="addSp">
        <pc:chgData name="Arran Pack" userId="69e094dd-77fe-4f25-a407-802eff8c0e62" providerId="ADAL" clId="{C819B3D8-CE89-4246-A715-47067756F520}" dt="2023-03-21T17:41:12.918" v="33"/>
        <pc:sldMkLst>
          <pc:docMk/>
          <pc:sldMk cId="2672586982" sldId="286"/>
        </pc:sldMkLst>
        <pc:grpChg chg="add">
          <ac:chgData name="Arran Pack" userId="69e094dd-77fe-4f25-a407-802eff8c0e62" providerId="ADAL" clId="{C819B3D8-CE89-4246-A715-47067756F520}" dt="2023-03-21T17:41:12.918" v="33"/>
          <ac:grpSpMkLst>
            <pc:docMk/>
            <pc:sldMk cId="2672586982" sldId="286"/>
            <ac:grpSpMk id="54" creationId="{B85EFB42-781A-43EB-BC63-974CE1CB6C76}"/>
          </ac:grpSpMkLst>
        </pc:grpChg>
      </pc:sldChg>
      <pc:sldChg chg="addSp delSp">
        <pc:chgData name="Arran Pack" userId="69e094dd-77fe-4f25-a407-802eff8c0e62" providerId="ADAL" clId="{C819B3D8-CE89-4246-A715-47067756F520}" dt="2023-03-21T17:42:45.911" v="48" actId="478"/>
        <pc:sldMkLst>
          <pc:docMk/>
          <pc:sldMk cId="2738350297" sldId="320"/>
        </pc:sldMkLst>
        <pc:spChg chg="del">
          <ac:chgData name="Arran Pack" userId="69e094dd-77fe-4f25-a407-802eff8c0e62" providerId="ADAL" clId="{C819B3D8-CE89-4246-A715-47067756F520}" dt="2023-03-21T17:42:45.911" v="48" actId="478"/>
          <ac:spMkLst>
            <pc:docMk/>
            <pc:sldMk cId="2738350297" sldId="320"/>
            <ac:spMk id="71" creationId="{F92988BB-CD28-4BB2-8F79-161090A51CF2}"/>
          </ac:spMkLst>
        </pc:spChg>
        <pc:grpChg chg="add">
          <ac:chgData name="Arran Pack" userId="69e094dd-77fe-4f25-a407-802eff8c0e62" providerId="ADAL" clId="{C819B3D8-CE89-4246-A715-47067756F520}" dt="2023-03-21T17:42:43.271" v="47"/>
          <ac:grpSpMkLst>
            <pc:docMk/>
            <pc:sldMk cId="2738350297" sldId="320"/>
            <ac:grpSpMk id="64" creationId="{F25CB42B-BB4F-43AA-A841-2A581B2C4683}"/>
          </ac:grpSpMkLst>
        </pc:grpChg>
      </pc:sldChg>
      <pc:sldChg chg="addSp delSp modSp">
        <pc:chgData name="Arran Pack" userId="69e094dd-77fe-4f25-a407-802eff8c0e62" providerId="ADAL" clId="{C819B3D8-CE89-4246-A715-47067756F520}" dt="2023-03-21T17:41:04.299" v="31" actId="164"/>
        <pc:sldMkLst>
          <pc:docMk/>
          <pc:sldMk cId="399623145" sldId="332"/>
        </pc:sldMkLst>
        <pc:spChg chg="add mod">
          <ac:chgData name="Arran Pack" userId="69e094dd-77fe-4f25-a407-802eff8c0e62" providerId="ADAL" clId="{C819B3D8-CE89-4246-A715-47067756F520}" dt="2023-03-21T17:41:04.299" v="31" actId="164"/>
          <ac:spMkLst>
            <pc:docMk/>
            <pc:sldMk cId="399623145" sldId="332"/>
            <ac:spMk id="2" creationId="{6FE7396C-C559-4138-809E-F07276E58564}"/>
          </ac:spMkLst>
        </pc:spChg>
        <pc:spChg chg="add del mod">
          <ac:chgData name="Arran Pack" userId="69e094dd-77fe-4f25-a407-802eff8c0e62" providerId="ADAL" clId="{C819B3D8-CE89-4246-A715-47067756F520}" dt="2023-03-21T17:39:41.419" v="24" actId="478"/>
          <ac:spMkLst>
            <pc:docMk/>
            <pc:sldMk cId="399623145" sldId="332"/>
            <ac:spMk id="54" creationId="{16BDDEA6-36C6-4288-9DA1-370EA83DC1DB}"/>
          </ac:spMkLst>
        </pc:spChg>
        <pc:spChg chg="add del mod">
          <ac:chgData name="Arran Pack" userId="69e094dd-77fe-4f25-a407-802eff8c0e62" providerId="ADAL" clId="{C819B3D8-CE89-4246-A715-47067756F520}" dt="2023-03-21T17:39:42.047" v="25" actId="478"/>
          <ac:spMkLst>
            <pc:docMk/>
            <pc:sldMk cId="399623145" sldId="332"/>
            <ac:spMk id="55" creationId="{4D5C0C4A-0BE6-4B1C-AB68-65A1E64BDA56}"/>
          </ac:spMkLst>
        </pc:spChg>
        <pc:spChg chg="mod">
          <ac:chgData name="Arran Pack" userId="69e094dd-77fe-4f25-a407-802eff8c0e62" providerId="ADAL" clId="{C819B3D8-CE89-4246-A715-47067756F520}" dt="2023-03-21T17:41:04.299" v="31" actId="164"/>
          <ac:spMkLst>
            <pc:docMk/>
            <pc:sldMk cId="399623145" sldId="332"/>
            <ac:spMk id="56" creationId="{D48425A8-DBAC-4D08-866D-0142DF4E67B9}"/>
          </ac:spMkLst>
        </pc:spChg>
        <pc:spChg chg="add mod">
          <ac:chgData name="Arran Pack" userId="69e094dd-77fe-4f25-a407-802eff8c0e62" providerId="ADAL" clId="{C819B3D8-CE89-4246-A715-47067756F520}" dt="2023-03-21T17:41:04.299" v="31" actId="164"/>
          <ac:spMkLst>
            <pc:docMk/>
            <pc:sldMk cId="399623145" sldId="332"/>
            <ac:spMk id="57" creationId="{9DBCA676-9621-4F64-947D-DF63CA3583F9}"/>
          </ac:spMkLst>
        </pc:spChg>
        <pc:spChg chg="mod">
          <ac:chgData name="Arran Pack" userId="69e094dd-77fe-4f25-a407-802eff8c0e62" providerId="ADAL" clId="{C819B3D8-CE89-4246-A715-47067756F520}" dt="2023-03-21T17:41:04.299" v="31" actId="164"/>
          <ac:spMkLst>
            <pc:docMk/>
            <pc:sldMk cId="399623145" sldId="332"/>
            <ac:spMk id="78" creationId="{1F3C93A6-0745-4551-8E99-167A4FAA6AE6}"/>
          </ac:spMkLst>
        </pc:spChg>
        <pc:grpChg chg="add mod">
          <ac:chgData name="Arran Pack" userId="69e094dd-77fe-4f25-a407-802eff8c0e62" providerId="ADAL" clId="{C819B3D8-CE89-4246-A715-47067756F520}" dt="2023-03-21T17:41:04.299" v="31" actId="164"/>
          <ac:grpSpMkLst>
            <pc:docMk/>
            <pc:sldMk cId="399623145" sldId="332"/>
            <ac:grpSpMk id="3" creationId="{24A83639-B559-4A3E-8A22-A7B1AD324824}"/>
          </ac:grpSpMkLst>
        </pc:grpChg>
      </pc:sldChg>
      <pc:sldChg chg="addSp">
        <pc:chgData name="Arran Pack" userId="69e094dd-77fe-4f25-a407-802eff8c0e62" providerId="ADAL" clId="{C819B3D8-CE89-4246-A715-47067756F520}" dt="2023-03-21T17:41:18.059" v="35"/>
        <pc:sldMkLst>
          <pc:docMk/>
          <pc:sldMk cId="362147762" sldId="339"/>
        </pc:sldMkLst>
        <pc:grpChg chg="add">
          <ac:chgData name="Arran Pack" userId="69e094dd-77fe-4f25-a407-802eff8c0e62" providerId="ADAL" clId="{C819B3D8-CE89-4246-A715-47067756F520}" dt="2023-03-21T17:41:18.059" v="35"/>
          <ac:grpSpMkLst>
            <pc:docMk/>
            <pc:sldMk cId="362147762" sldId="339"/>
            <ac:grpSpMk id="56" creationId="{48E116E0-EBB3-4208-BF0F-1DAAD865895D}"/>
          </ac:grpSpMkLst>
        </pc:grpChg>
      </pc:sldChg>
      <pc:sldChg chg="modSp add ord modTransition">
        <pc:chgData name="Arran Pack" userId="69e094dd-77fe-4f25-a407-802eff8c0e62" providerId="ADAL" clId="{C819B3D8-CE89-4246-A715-47067756F520}" dt="2023-03-23T15:23:45.639" v="333" actId="20577"/>
        <pc:sldMkLst>
          <pc:docMk/>
          <pc:sldMk cId="4083894575" sldId="341"/>
        </pc:sldMkLst>
        <pc:spChg chg="mod">
          <ac:chgData name="Arran Pack" userId="69e094dd-77fe-4f25-a407-802eff8c0e62" providerId="ADAL" clId="{C819B3D8-CE89-4246-A715-47067756F520}" dt="2023-03-23T15:13:19.778" v="72" actId="20577"/>
          <ac:spMkLst>
            <pc:docMk/>
            <pc:sldMk cId="4083894575" sldId="341"/>
            <ac:spMk id="2" creationId="{D5990D2D-3DFA-455B-9E1E-E546A986C884}"/>
          </ac:spMkLst>
        </pc:spChg>
        <pc:spChg chg="mod">
          <ac:chgData name="Arran Pack" userId="69e094dd-77fe-4f25-a407-802eff8c0e62" providerId="ADAL" clId="{C819B3D8-CE89-4246-A715-47067756F520}" dt="2023-03-23T15:23:45.639" v="333" actId="20577"/>
          <ac:spMkLst>
            <pc:docMk/>
            <pc:sldMk cId="4083894575" sldId="341"/>
            <ac:spMk id="3" creationId="{6A32025B-3565-4A1D-B676-599063E545E6}"/>
          </ac:spMkLst>
        </pc:spChg>
      </pc:sldChg>
      <pc:sldChg chg="delSp add ord">
        <pc:chgData name="Arran Pack" userId="69e094dd-77fe-4f25-a407-802eff8c0e62" providerId="ADAL" clId="{C819B3D8-CE89-4246-A715-47067756F520}" dt="2023-03-23T15:34:49.352" v="552" actId="478"/>
        <pc:sldMkLst>
          <pc:docMk/>
          <pc:sldMk cId="509989464" sldId="342"/>
        </pc:sldMkLst>
        <pc:spChg chg="del">
          <ac:chgData name="Arran Pack" userId="69e094dd-77fe-4f25-a407-802eff8c0e62" providerId="ADAL" clId="{C819B3D8-CE89-4246-A715-47067756F520}" dt="2023-03-23T15:34:49.352" v="552" actId="478"/>
          <ac:spMkLst>
            <pc:docMk/>
            <pc:sldMk cId="509989464" sldId="342"/>
            <ac:spMk id="9" creationId="{592672AE-FCC6-472E-BBFA-FD9E9B3EB266}"/>
          </ac:spMkLst>
        </pc:spChg>
        <pc:picChg chg="del">
          <ac:chgData name="Arran Pack" userId="69e094dd-77fe-4f25-a407-802eff8c0e62" providerId="ADAL" clId="{C819B3D8-CE89-4246-A715-47067756F520}" dt="2023-03-23T15:34:48.042" v="551" actId="478"/>
          <ac:picMkLst>
            <pc:docMk/>
            <pc:sldMk cId="509989464" sldId="342"/>
            <ac:picMk id="8" creationId="{111C8BBC-9984-480E-8442-A23D74878046}"/>
          </ac:picMkLst>
        </pc:picChg>
      </pc:sldChg>
      <pc:sldChg chg="add">
        <pc:chgData name="Arran Pack" userId="69e094dd-77fe-4f25-a407-802eff8c0e62" providerId="ADAL" clId="{C819B3D8-CE89-4246-A715-47067756F520}" dt="2023-03-23T15:44:31.338" v="562"/>
        <pc:sldMkLst>
          <pc:docMk/>
          <pc:sldMk cId="1327994480" sldId="343"/>
        </pc:sldMkLst>
      </pc:sldChg>
    </pc:docChg>
  </pc:docChgLst>
  <pc:docChgLst>
    <pc:chgData name="Arran Pack" userId="69e094dd-77fe-4f25-a407-802eff8c0e62" providerId="ADAL" clId="{875576C5-D4E1-4E59-8F4A-9EE6B4C764A6}"/>
  </pc:docChgLst>
  <pc:docChgLst>
    <pc:chgData name="Arran Pack" userId="69e094dd-77fe-4f25-a407-802eff8c0e62" providerId="ADAL" clId="{07D9A45D-ACA3-4801-817E-FD8EB33AB173}"/>
    <pc:docChg chg="undo custSel addSld delSld modSld sldOrd">
      <pc:chgData name="Arran Pack" userId="69e094dd-77fe-4f25-a407-802eff8c0e62" providerId="ADAL" clId="{07D9A45D-ACA3-4801-817E-FD8EB33AB173}" dt="2023-04-12T07:54:37.993" v="410" actId="1582"/>
      <pc:docMkLst>
        <pc:docMk/>
      </pc:docMkLst>
      <pc:sldChg chg="addSp modSp">
        <pc:chgData name="Arran Pack" userId="69e094dd-77fe-4f25-a407-802eff8c0e62" providerId="ADAL" clId="{07D9A45D-ACA3-4801-817E-FD8EB33AB173}" dt="2023-04-11T16:35:44.835" v="39" actId="208"/>
        <pc:sldMkLst>
          <pc:docMk/>
          <pc:sldMk cId="1691722499" sldId="258"/>
        </pc:sldMkLst>
        <pc:spChg chg="add mod">
          <ac:chgData name="Arran Pack" userId="69e094dd-77fe-4f25-a407-802eff8c0e62" providerId="ADAL" clId="{07D9A45D-ACA3-4801-817E-FD8EB33AB173}" dt="2023-04-11T16:35:44.835" v="39" actId="208"/>
          <ac:spMkLst>
            <pc:docMk/>
            <pc:sldMk cId="1691722499" sldId="258"/>
            <ac:spMk id="2" creationId="{9FE43147-1F93-4902-98E4-C4F16E2CF2EC}"/>
          </ac:spMkLst>
        </pc:spChg>
      </pc:sldChg>
      <pc:sldChg chg="modSp">
        <pc:chgData name="Arran Pack" userId="69e094dd-77fe-4f25-a407-802eff8c0e62" providerId="ADAL" clId="{07D9A45D-ACA3-4801-817E-FD8EB33AB173}" dt="2023-04-11T16:43:00.107" v="281" actId="20577"/>
        <pc:sldMkLst>
          <pc:docMk/>
          <pc:sldMk cId="973475565" sldId="269"/>
        </pc:sldMkLst>
        <pc:spChg chg="mod">
          <ac:chgData name="Arran Pack" userId="69e094dd-77fe-4f25-a407-802eff8c0e62" providerId="ADAL" clId="{07D9A45D-ACA3-4801-817E-FD8EB33AB173}" dt="2023-04-11T16:43:00.107" v="281" actId="20577"/>
          <ac:spMkLst>
            <pc:docMk/>
            <pc:sldMk cId="973475565" sldId="269"/>
            <ac:spMk id="3" creationId="{6A32025B-3565-4A1D-B676-599063E545E6}"/>
          </ac:spMkLst>
        </pc:spChg>
      </pc:sldChg>
      <pc:sldChg chg="addSp delSp modSp">
        <pc:chgData name="Arran Pack" userId="69e094dd-77fe-4f25-a407-802eff8c0e62" providerId="ADAL" clId="{07D9A45D-ACA3-4801-817E-FD8EB33AB173}" dt="2023-04-11T16:36:23.586" v="50" actId="1076"/>
        <pc:sldMkLst>
          <pc:docMk/>
          <pc:sldMk cId="2642410136" sldId="274"/>
        </pc:sldMkLst>
        <pc:spChg chg="mod ord">
          <ac:chgData name="Arran Pack" userId="69e094dd-77fe-4f25-a407-802eff8c0e62" providerId="ADAL" clId="{07D9A45D-ACA3-4801-817E-FD8EB33AB173}" dt="2023-04-11T16:36:23.586" v="50" actId="1076"/>
          <ac:spMkLst>
            <pc:docMk/>
            <pc:sldMk cId="2642410136" sldId="274"/>
            <ac:spMk id="2" creationId="{15B6AB72-918A-4425-8092-5782CEF9993B}"/>
          </ac:spMkLst>
        </pc:spChg>
        <pc:spChg chg="del">
          <ac:chgData name="Arran Pack" userId="69e094dd-77fe-4f25-a407-802eff8c0e62" providerId="ADAL" clId="{07D9A45D-ACA3-4801-817E-FD8EB33AB173}" dt="2023-04-11T16:35:54.204" v="40" actId="478"/>
          <ac:spMkLst>
            <pc:docMk/>
            <pc:sldMk cId="2642410136" sldId="274"/>
            <ac:spMk id="8" creationId="{453B683E-E1DC-4D22-997B-3724393E31CF}"/>
          </ac:spMkLst>
        </pc:spChg>
        <pc:picChg chg="add mod modCrop">
          <ac:chgData name="Arran Pack" userId="69e094dd-77fe-4f25-a407-802eff8c0e62" providerId="ADAL" clId="{07D9A45D-ACA3-4801-817E-FD8EB33AB173}" dt="2023-04-11T16:36:12.708" v="46" actId="1076"/>
          <ac:picMkLst>
            <pc:docMk/>
            <pc:sldMk cId="2642410136" sldId="274"/>
            <ac:picMk id="7" creationId="{6082834F-2695-4E1B-BF16-26BBD241A24C}"/>
          </ac:picMkLst>
        </pc:picChg>
      </pc:sldChg>
      <pc:sldChg chg="delSp modSp ord">
        <pc:chgData name="Arran Pack" userId="69e094dd-77fe-4f25-a407-802eff8c0e62" providerId="ADAL" clId="{07D9A45D-ACA3-4801-817E-FD8EB33AB173}" dt="2023-04-11T16:45:12.201" v="299"/>
        <pc:sldMkLst>
          <pc:docMk/>
          <pc:sldMk cId="3823518369" sldId="277"/>
        </pc:sldMkLst>
        <pc:spChg chg="del mod">
          <ac:chgData name="Arran Pack" userId="69e094dd-77fe-4f25-a407-802eff8c0e62" providerId="ADAL" clId="{07D9A45D-ACA3-4801-817E-FD8EB33AB173}" dt="2023-04-11T16:41:29.289" v="201"/>
          <ac:spMkLst>
            <pc:docMk/>
            <pc:sldMk cId="3823518369" sldId="277"/>
            <ac:spMk id="7" creationId="{7218BFB0-8734-4D6C-A271-96EC18234414}"/>
          </ac:spMkLst>
        </pc:spChg>
        <pc:picChg chg="mod">
          <ac:chgData name="Arran Pack" userId="69e094dd-77fe-4f25-a407-802eff8c0e62" providerId="ADAL" clId="{07D9A45D-ACA3-4801-817E-FD8EB33AB173}" dt="2023-04-11T16:42:02.988" v="228" actId="1076"/>
          <ac:picMkLst>
            <pc:docMk/>
            <pc:sldMk cId="3823518369" sldId="277"/>
            <ac:picMk id="6" creationId="{F8349362-E860-445B-B441-7F856FDC871C}"/>
          </ac:picMkLst>
        </pc:picChg>
      </pc:sldChg>
      <pc:sldChg chg="del">
        <pc:chgData name="Arran Pack" userId="69e094dd-77fe-4f25-a407-802eff8c0e62" providerId="ADAL" clId="{07D9A45D-ACA3-4801-817E-FD8EB33AB173}" dt="2023-04-11T16:49:29.592" v="315" actId="2696"/>
        <pc:sldMkLst>
          <pc:docMk/>
          <pc:sldMk cId="86548121" sldId="319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196996255" sldId="319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316879292" sldId="321"/>
        </pc:sldMkLst>
      </pc:sldChg>
      <pc:sldChg chg="del">
        <pc:chgData name="Arran Pack" userId="69e094dd-77fe-4f25-a407-802eff8c0e62" providerId="ADAL" clId="{07D9A45D-ACA3-4801-817E-FD8EB33AB173}" dt="2023-04-11T16:49:29.644" v="316" actId="2696"/>
        <pc:sldMkLst>
          <pc:docMk/>
          <pc:sldMk cId="1745873932" sldId="321"/>
        </pc:sldMkLst>
      </pc:sldChg>
      <pc:sldChg chg="del">
        <pc:chgData name="Arran Pack" userId="69e094dd-77fe-4f25-a407-802eff8c0e62" providerId="ADAL" clId="{07D9A45D-ACA3-4801-817E-FD8EB33AB173}" dt="2023-04-11T16:49:29.900" v="318" actId="2696"/>
        <pc:sldMkLst>
          <pc:docMk/>
          <pc:sldMk cId="288468452" sldId="324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613345221" sldId="324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396848206" sldId="326"/>
        </pc:sldMkLst>
      </pc:sldChg>
      <pc:sldChg chg="del">
        <pc:chgData name="Arran Pack" userId="69e094dd-77fe-4f25-a407-802eff8c0e62" providerId="ADAL" clId="{07D9A45D-ACA3-4801-817E-FD8EB33AB173}" dt="2023-04-11T16:49:30.003" v="319" actId="2696"/>
        <pc:sldMkLst>
          <pc:docMk/>
          <pc:sldMk cId="1859045164" sldId="326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2275597510" sldId="328"/>
        </pc:sldMkLst>
      </pc:sldChg>
      <pc:sldChg chg="del">
        <pc:chgData name="Arran Pack" userId="69e094dd-77fe-4f25-a407-802eff8c0e62" providerId="ADAL" clId="{07D9A45D-ACA3-4801-817E-FD8EB33AB173}" dt="2023-04-11T16:49:29.556" v="314" actId="2696"/>
        <pc:sldMkLst>
          <pc:docMk/>
          <pc:sldMk cId="3834497846" sldId="328"/>
        </pc:sldMkLst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799120216" sldId="329"/>
        </pc:sldMkLst>
      </pc:sldChg>
      <pc:sldChg chg="del">
        <pc:chgData name="Arran Pack" userId="69e094dd-77fe-4f25-a407-802eff8c0e62" providerId="ADAL" clId="{07D9A45D-ACA3-4801-817E-FD8EB33AB173}" dt="2023-04-11T16:49:29.548" v="313" actId="2696"/>
        <pc:sldMkLst>
          <pc:docMk/>
          <pc:sldMk cId="1989989347" sldId="329"/>
        </pc:sldMkLst>
      </pc:sldChg>
      <pc:sldChg chg="modSp ord">
        <pc:chgData name="Arran Pack" userId="69e094dd-77fe-4f25-a407-802eff8c0e62" providerId="ADAL" clId="{07D9A45D-ACA3-4801-817E-FD8EB33AB173}" dt="2023-04-11T16:50:59.919" v="354"/>
        <pc:sldMkLst>
          <pc:docMk/>
          <pc:sldMk cId="1258201142" sldId="334"/>
        </pc:sldMkLst>
        <pc:spChg chg="mod">
          <ac:chgData name="Arran Pack" userId="69e094dd-77fe-4f25-a407-802eff8c0e62" providerId="ADAL" clId="{07D9A45D-ACA3-4801-817E-FD8EB33AB173}" dt="2023-04-11T16:50:38.441" v="345" actId="20577"/>
          <ac:spMkLst>
            <pc:docMk/>
            <pc:sldMk cId="1258201142" sldId="334"/>
            <ac:spMk id="2" creationId="{627E1B1A-E10E-4EBD-8D1C-0A8F5CAD98C4}"/>
          </ac:spMkLst>
        </pc:spChg>
        <pc:spChg chg="mod">
          <ac:chgData name="Arran Pack" userId="69e094dd-77fe-4f25-a407-802eff8c0e62" providerId="ADAL" clId="{07D9A45D-ACA3-4801-817E-FD8EB33AB173}" dt="2023-04-11T16:50:47.716" v="351" actId="20577"/>
          <ac:spMkLst>
            <pc:docMk/>
            <pc:sldMk cId="1258201142" sldId="334"/>
            <ac:spMk id="3" creationId="{9987EF6F-FCCA-4B81-8FED-53440288CB05}"/>
          </ac:spMkLst>
        </pc:spChg>
      </pc:sldChg>
      <pc:sldChg chg="add">
        <pc:chgData name="Arran Pack" userId="69e094dd-77fe-4f25-a407-802eff8c0e62" providerId="ADAL" clId="{07D9A45D-ACA3-4801-817E-FD8EB33AB173}" dt="2023-04-11T16:51:14.609" v="355"/>
        <pc:sldMkLst>
          <pc:docMk/>
          <pc:sldMk cId="184686718" sldId="340"/>
        </pc:sldMkLst>
      </pc:sldChg>
      <pc:sldChg chg="del">
        <pc:chgData name="Arran Pack" userId="69e094dd-77fe-4f25-a407-802eff8c0e62" providerId="ADAL" clId="{07D9A45D-ACA3-4801-817E-FD8EB33AB173}" dt="2023-04-11T16:49:29.746" v="317" actId="2696"/>
        <pc:sldMkLst>
          <pc:docMk/>
          <pc:sldMk cId="3680534233" sldId="340"/>
        </pc:sldMkLst>
      </pc:sldChg>
      <pc:sldChg chg="addSp modSp">
        <pc:chgData name="Arran Pack" userId="69e094dd-77fe-4f25-a407-802eff8c0e62" providerId="ADAL" clId="{07D9A45D-ACA3-4801-817E-FD8EB33AB173}" dt="2023-04-11T16:41:51.209" v="227" actId="20577"/>
        <pc:sldMkLst>
          <pc:docMk/>
          <pc:sldMk cId="1327994480" sldId="343"/>
        </pc:sldMkLst>
        <pc:spChg chg="mod">
          <ac:chgData name="Arran Pack" userId="69e094dd-77fe-4f25-a407-802eff8c0e62" providerId="ADAL" clId="{07D9A45D-ACA3-4801-817E-FD8EB33AB173}" dt="2023-04-11T16:41:51.209" v="227" actId="20577"/>
          <ac:spMkLst>
            <pc:docMk/>
            <pc:sldMk cId="1327994480" sldId="343"/>
            <ac:spMk id="2" creationId="{9BB9739D-40A4-419B-8EF6-8B13DACCA9F7}"/>
          </ac:spMkLst>
        </pc:spChg>
        <pc:spChg chg="add mod">
          <ac:chgData name="Arran Pack" userId="69e094dd-77fe-4f25-a407-802eff8c0e62" providerId="ADAL" clId="{07D9A45D-ACA3-4801-817E-FD8EB33AB173}" dt="2023-04-11T16:41:37.606" v="206" actId="20577"/>
          <ac:spMkLst>
            <pc:docMk/>
            <pc:sldMk cId="1327994480" sldId="343"/>
            <ac:spMk id="4" creationId="{EF868B85-C34D-4AB4-BA34-2246C4C09C01}"/>
          </ac:spMkLst>
        </pc:spChg>
      </pc:sldChg>
      <pc:sldChg chg="addSp delSp modSp add">
        <pc:chgData name="Arran Pack" userId="69e094dd-77fe-4f25-a407-802eff8c0e62" providerId="ADAL" clId="{07D9A45D-ACA3-4801-817E-FD8EB33AB173}" dt="2023-04-11T14:05:34.313" v="35" actId="114"/>
        <pc:sldMkLst>
          <pc:docMk/>
          <pc:sldMk cId="2119943606" sldId="344"/>
        </pc:sldMkLst>
        <pc:spChg chg="del">
          <ac:chgData name="Arran Pack" userId="69e094dd-77fe-4f25-a407-802eff8c0e62" providerId="ADAL" clId="{07D9A45D-ACA3-4801-817E-FD8EB33AB173}" dt="2023-04-11T14:03:58.533" v="1"/>
          <ac:spMkLst>
            <pc:docMk/>
            <pc:sldMk cId="2119943606" sldId="344"/>
            <ac:spMk id="3" creationId="{CE29AB56-315E-4C8E-A6B5-530783403DC6}"/>
          </ac:spMkLst>
        </pc:spChg>
        <pc:spChg chg="add mod">
          <ac:chgData name="Arran Pack" userId="69e094dd-77fe-4f25-a407-802eff8c0e62" providerId="ADAL" clId="{07D9A45D-ACA3-4801-817E-FD8EB33AB173}" dt="2023-04-11T14:05:34.313" v="35" actId="114"/>
          <ac:spMkLst>
            <pc:docMk/>
            <pc:sldMk cId="2119943606" sldId="344"/>
            <ac:spMk id="8" creationId="{A747D020-5EDA-4462-A539-E92E0C0AFDCE}"/>
          </ac:spMkLst>
        </pc:spChg>
        <pc:picChg chg="add del mod">
          <ac:chgData name="Arran Pack" userId="69e094dd-77fe-4f25-a407-802eff8c0e62" providerId="ADAL" clId="{07D9A45D-ACA3-4801-817E-FD8EB33AB173}" dt="2023-04-11T14:04:23.891" v="4" actId="478"/>
          <ac:picMkLst>
            <pc:docMk/>
            <pc:sldMk cId="2119943606" sldId="344"/>
            <ac:picMk id="5" creationId="{0DD4C165-6A60-41BE-B042-7C4017B30ECB}"/>
          </ac:picMkLst>
        </pc:picChg>
        <pc:picChg chg="add mod">
          <ac:chgData name="Arran Pack" userId="69e094dd-77fe-4f25-a407-802eff8c0e62" providerId="ADAL" clId="{07D9A45D-ACA3-4801-817E-FD8EB33AB173}" dt="2023-04-11T14:04:27.900" v="5" actId="1076"/>
          <ac:picMkLst>
            <pc:docMk/>
            <pc:sldMk cId="2119943606" sldId="344"/>
            <ac:picMk id="6" creationId="{F0A30813-68C5-4488-99BA-56C2A6740A14}"/>
          </ac:picMkLst>
        </pc:picChg>
      </pc:sldChg>
      <pc:sldChg chg="modSp add">
        <pc:chgData name="Arran Pack" userId="69e094dd-77fe-4f25-a407-802eff8c0e62" providerId="ADAL" clId="{07D9A45D-ACA3-4801-817E-FD8EB33AB173}" dt="2023-04-11T16:47:16.027" v="312" actId="20577"/>
        <pc:sldMkLst>
          <pc:docMk/>
          <pc:sldMk cId="2649982269" sldId="345"/>
        </pc:sldMkLst>
        <pc:spChg chg="mod">
          <ac:chgData name="Arran Pack" userId="69e094dd-77fe-4f25-a407-802eff8c0e62" providerId="ADAL" clId="{07D9A45D-ACA3-4801-817E-FD8EB33AB173}" dt="2023-04-11T16:47:16.027" v="312" actId="20577"/>
          <ac:spMkLst>
            <pc:docMk/>
            <pc:sldMk cId="2649982269" sldId="345"/>
            <ac:spMk id="2" creationId="{9DEA820D-C755-4773-9662-806079ADE413}"/>
          </ac:spMkLst>
        </pc:spChg>
        <pc:spChg chg="mod">
          <ac:chgData name="Arran Pack" userId="69e094dd-77fe-4f25-a407-802eff8c0e62" providerId="ADAL" clId="{07D9A45D-ACA3-4801-817E-FD8EB33AB173}" dt="2023-04-11T16:37:22.680" v="198" actId="20577"/>
          <ac:spMkLst>
            <pc:docMk/>
            <pc:sldMk cId="2649982269" sldId="345"/>
            <ac:spMk id="3" creationId="{AB0A7A23-CEEE-4E0C-80F9-B8ECC0699AC0}"/>
          </ac:spMkLst>
        </pc:spChg>
      </pc:sldChg>
      <pc:sldChg chg="addSp delSp modSp add ord">
        <pc:chgData name="Arran Pack" userId="69e094dd-77fe-4f25-a407-802eff8c0e62" providerId="ADAL" clId="{07D9A45D-ACA3-4801-817E-FD8EB33AB173}" dt="2023-04-11T16:46:13.217" v="308" actId="1076"/>
        <pc:sldMkLst>
          <pc:docMk/>
          <pc:sldMk cId="3807577931" sldId="346"/>
        </pc:sldMkLst>
        <pc:spChg chg="mod ord">
          <ac:chgData name="Arran Pack" userId="69e094dd-77fe-4f25-a407-802eff8c0e62" providerId="ADAL" clId="{07D9A45D-ACA3-4801-817E-FD8EB33AB173}" dt="2023-04-11T16:46:13.217" v="308" actId="1076"/>
          <ac:spMkLst>
            <pc:docMk/>
            <pc:sldMk cId="3807577931" sldId="346"/>
            <ac:spMk id="3" creationId="{B62F8777-172A-46E9-9A3A-4D29E442ED1F}"/>
          </ac:spMkLst>
        </pc:spChg>
        <pc:graphicFrameChg chg="add del mod">
          <ac:chgData name="Arran Pack" userId="69e094dd-77fe-4f25-a407-802eff8c0e62" providerId="ADAL" clId="{07D9A45D-ACA3-4801-817E-FD8EB33AB173}" dt="2023-04-11T16:44:18.281" v="289" actId="478"/>
          <ac:graphicFrameMkLst>
            <pc:docMk/>
            <pc:sldMk cId="3807577931" sldId="346"/>
            <ac:graphicFrameMk id="5" creationId="{EDBB1767-D8EC-4FDB-8A81-421930AFE2F7}"/>
          </ac:graphicFrameMkLst>
        </pc:graphicFrameChg>
        <pc:picChg chg="add del mod">
          <ac:chgData name="Arran Pack" userId="69e094dd-77fe-4f25-a407-802eff8c0e62" providerId="ADAL" clId="{07D9A45D-ACA3-4801-817E-FD8EB33AB173}" dt="2023-04-11T16:44:11.633" v="286" actId="478"/>
          <ac:picMkLst>
            <pc:docMk/>
            <pc:sldMk cId="3807577931" sldId="346"/>
            <ac:picMk id="4" creationId="{D227658F-B209-433D-AF6E-DE62680A4F7D}"/>
          </ac:picMkLst>
        </pc:picChg>
        <pc:picChg chg="add mod">
          <ac:chgData name="Arran Pack" userId="69e094dd-77fe-4f25-a407-802eff8c0e62" providerId="ADAL" clId="{07D9A45D-ACA3-4801-817E-FD8EB33AB173}" dt="2023-04-11T16:45:56.290" v="301" actId="14100"/>
          <ac:picMkLst>
            <pc:docMk/>
            <pc:sldMk cId="3807577931" sldId="346"/>
            <ac:picMk id="6" creationId="{2A53C753-95D4-46FE-9DCB-1618D983892A}"/>
          </ac:picMkLst>
        </pc:picChg>
      </pc:sldChg>
      <pc:sldChg chg="addSp modSp add">
        <pc:chgData name="Arran Pack" userId="69e094dd-77fe-4f25-a407-802eff8c0e62" providerId="ADAL" clId="{07D9A45D-ACA3-4801-817E-FD8EB33AB173}" dt="2023-04-12T07:54:37.993" v="410" actId="1582"/>
        <pc:sldMkLst>
          <pc:docMk/>
          <pc:sldMk cId="2957225520" sldId="347"/>
        </pc:sldMkLst>
        <pc:spChg chg="mod">
          <ac:chgData name="Arran Pack" userId="69e094dd-77fe-4f25-a407-802eff8c0e62" providerId="ADAL" clId="{07D9A45D-ACA3-4801-817E-FD8EB33AB173}" dt="2023-04-12T07:51:41.542" v="371" actId="5793"/>
          <ac:spMkLst>
            <pc:docMk/>
            <pc:sldMk cId="2957225520" sldId="347"/>
            <ac:spMk id="2" creationId="{BAB84580-76EE-4017-8486-5A95B636FF86}"/>
          </ac:spMkLst>
        </pc:spChg>
        <pc:spChg chg="mod">
          <ac:chgData name="Arran Pack" userId="69e094dd-77fe-4f25-a407-802eff8c0e62" providerId="ADAL" clId="{07D9A45D-ACA3-4801-817E-FD8EB33AB173}" dt="2023-04-12T07:53:14.333" v="394" actId="403"/>
          <ac:spMkLst>
            <pc:docMk/>
            <pc:sldMk cId="2957225520" sldId="347"/>
            <ac:spMk id="3" creationId="{73FAB49E-EDD3-4B3D-BFB3-DEE166568A09}"/>
          </ac:spMkLst>
        </pc:spChg>
        <pc:spChg chg="add mod">
          <ac:chgData name="Arran Pack" userId="69e094dd-77fe-4f25-a407-802eff8c0e62" providerId="ADAL" clId="{07D9A45D-ACA3-4801-817E-FD8EB33AB173}" dt="2023-04-12T07:54:06.927" v="403" actId="1076"/>
          <ac:spMkLst>
            <pc:docMk/>
            <pc:sldMk cId="2957225520" sldId="347"/>
            <ac:spMk id="8" creationId="{2FD77A62-9570-49E4-B8D6-EB2803B656A4}"/>
          </ac:spMkLst>
        </pc:spChg>
        <pc:picChg chg="add mod">
          <ac:chgData name="Arran Pack" userId="69e094dd-77fe-4f25-a407-802eff8c0e62" providerId="ADAL" clId="{07D9A45D-ACA3-4801-817E-FD8EB33AB173}" dt="2023-04-12T07:52:33.235" v="373" actId="1076"/>
          <ac:picMkLst>
            <pc:docMk/>
            <pc:sldMk cId="2957225520" sldId="347"/>
            <ac:picMk id="4" creationId="{5CBE38DC-9368-4506-81C0-E9F1C5FD0377}"/>
          </ac:picMkLst>
        </pc:picChg>
        <pc:picChg chg="add mod ord modCrop">
          <ac:chgData name="Arran Pack" userId="69e094dd-77fe-4f25-a407-802eff8c0e62" providerId="ADAL" clId="{07D9A45D-ACA3-4801-817E-FD8EB33AB173}" dt="2023-04-12T07:54:14.480" v="405" actId="732"/>
          <ac:picMkLst>
            <pc:docMk/>
            <pc:sldMk cId="2957225520" sldId="347"/>
            <ac:picMk id="9" creationId="{A1C6A93F-A043-474D-8321-1D2CDCC7D152}"/>
          </ac:picMkLst>
        </pc:picChg>
        <pc:cxnChg chg="add mod">
          <ac:chgData name="Arran Pack" userId="69e094dd-77fe-4f25-a407-802eff8c0e62" providerId="ADAL" clId="{07D9A45D-ACA3-4801-817E-FD8EB33AB173}" dt="2023-04-12T07:53:00.579" v="379" actId="1038"/>
          <ac:cxnSpMkLst>
            <pc:docMk/>
            <pc:sldMk cId="2957225520" sldId="347"/>
            <ac:cxnSpMk id="6" creationId="{75D29B55-F3EC-4A95-85DC-9C032E0DA3AA}"/>
          </ac:cxnSpMkLst>
        </pc:cxnChg>
        <pc:cxnChg chg="add mod">
          <ac:chgData name="Arran Pack" userId="69e094dd-77fe-4f25-a407-802eff8c0e62" providerId="ADAL" clId="{07D9A45D-ACA3-4801-817E-FD8EB33AB173}" dt="2023-04-12T07:54:37.993" v="410" actId="1582"/>
          <ac:cxnSpMkLst>
            <pc:docMk/>
            <pc:sldMk cId="2957225520" sldId="347"/>
            <ac:cxnSpMk id="11" creationId="{0CC68A8B-E55E-4682-B281-F311F7C4B43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42471-DC05-48F1-BD9B-79625DC48CAA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936F1-6DDF-4195-9B68-366D086A9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6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3: Cancer Modelling </a:t>
            </a:r>
          </a:p>
          <a:p>
            <a:r>
              <a:rPr lang="en-GB" dirty="0"/>
              <a:t>Workshop - Cancer modelling from small mutations, through signalling pathways, to large changes in cells. </a:t>
            </a:r>
          </a:p>
          <a:p>
            <a:r>
              <a:rPr lang="en-GB" dirty="0"/>
              <a:t>- Practical: running your first cancer model. </a:t>
            </a:r>
          </a:p>
          <a:p>
            <a:endParaRPr lang="en-GB" dirty="0"/>
          </a:p>
          <a:p>
            <a:r>
              <a:rPr lang="en-GB" dirty="0"/>
              <a:t>Week 4: Cancer Modelling:</a:t>
            </a:r>
          </a:p>
          <a:p>
            <a:r>
              <a:rPr lang="en-GB" dirty="0"/>
              <a:t>Workshop - Key signalling pathways in lymphoma and how we model them. </a:t>
            </a:r>
          </a:p>
          <a:p>
            <a:r>
              <a:rPr lang="en-GB" dirty="0"/>
              <a:t>- Practical: using a model to predict which mutations might contribute to cancer pathology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629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8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8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15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66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7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finding of paper: demonstrate some value of </a:t>
            </a:r>
            <a:r>
              <a:rPr lang="en-GB" dirty="0" err="1"/>
              <a:t>sysbio</a:t>
            </a:r>
            <a:r>
              <a:rPr lang="en-GB" dirty="0"/>
              <a:t>, we can gain insight about what the molecules contribute, with just kinetic parameter information.</a:t>
            </a:r>
          </a:p>
          <a:p>
            <a:endParaRPr lang="en-GB" dirty="0"/>
          </a:p>
          <a:p>
            <a:r>
              <a:rPr lang="en-GB" dirty="0"/>
              <a:t>This model contains knowledge that a bunch of parameters does not.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Get a more clear graph showing alpha beta and epsilon are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25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Above is a healthy response to stimulation with </a:t>
            </a:r>
          </a:p>
          <a:p>
            <a:endParaRPr lang="en-GB" dirty="0"/>
          </a:p>
          <a:p>
            <a:r>
              <a:rPr lang="en-GB" dirty="0"/>
              <a:t>Why does it want to oscillate?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05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minimal burst of 1 hour, which gives time for the NF</a:t>
            </a:r>
            <a:r>
              <a:rPr lang="el-GR" dirty="0"/>
              <a:t>-κ</a:t>
            </a:r>
            <a:r>
              <a:rPr lang="en-GB" dirty="0"/>
              <a:t>B target genes to express and mount an appropriate immune response.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It’s somewhat disputed, but: Oscillations control which genes are expressed. In Hoffman et al. 2002,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40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order is bad. No upstream -&gt; downstream flow. IKK is not at the start for some reason?</a:t>
            </a:r>
          </a:p>
          <a:p>
            <a:endParaRPr lang="en-GB" dirty="0"/>
          </a:p>
          <a:p>
            <a:r>
              <a:rPr lang="en-GB" dirty="0"/>
              <a:t>This system is complex!! In order to experimentally verify our predictions we’d need:</a:t>
            </a:r>
          </a:p>
          <a:p>
            <a:r>
              <a:rPr lang="en-GB" dirty="0"/>
              <a:t>An antibody (wouldn’t have one for every species)</a:t>
            </a:r>
          </a:p>
          <a:p>
            <a:r>
              <a:rPr lang="en-GB" dirty="0"/>
              <a:t>Proteomics (doesn’t show what’s bound)</a:t>
            </a:r>
          </a:p>
          <a:p>
            <a:r>
              <a:rPr lang="en-GB" dirty="0"/>
              <a:t>RNA sequencing (only shows expression, not location/what’s bound)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78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I do? There are lots of pathways in the cell and you can simulate them to get information. Using computers and models.</a:t>
            </a:r>
          </a:p>
          <a:p>
            <a:endParaRPr lang="en-GB" dirty="0"/>
          </a:p>
          <a:p>
            <a:r>
              <a:rPr lang="en-GB" dirty="0"/>
              <a:t>Hoffman 2002 model: what is a model? It’s equations and rates. </a:t>
            </a:r>
          </a:p>
          <a:p>
            <a:r>
              <a:rPr lang="en-GB" dirty="0"/>
              <a:t>There are several published models. We are using 2002 today. NF</a:t>
            </a:r>
            <a:r>
              <a:rPr lang="el-GR" dirty="0"/>
              <a:t>-κ</a:t>
            </a:r>
            <a:r>
              <a:rPr lang="en-GB" dirty="0"/>
              <a:t>B has been modelled in 2014, other times…….</a:t>
            </a:r>
          </a:p>
          <a:p>
            <a:endParaRPr lang="en-GB" dirty="0"/>
          </a:p>
          <a:p>
            <a:r>
              <a:rPr lang="en-GB" dirty="0" err="1"/>
              <a:t>Expalin</a:t>
            </a:r>
            <a:r>
              <a:rPr lang="en-GB" dirty="0"/>
              <a:t> that negative feedback is something creating its own inhibitor and inhibitor is inhibiting its creator.</a:t>
            </a:r>
          </a:p>
          <a:p>
            <a:r>
              <a:rPr lang="en-GB" dirty="0"/>
              <a:t>This network has evolved not to fizzle out, but to go up and down and make healthy response.</a:t>
            </a:r>
          </a:p>
          <a:p>
            <a:r>
              <a:rPr lang="en-GB" dirty="0"/>
              <a:t>Need IKK to be high to stop it fizzling out. IKK is high in response to bacteria.</a:t>
            </a:r>
          </a:p>
          <a:p>
            <a:endParaRPr lang="en-GB" dirty="0"/>
          </a:p>
          <a:p>
            <a:r>
              <a:rPr lang="en-GB" dirty="0"/>
              <a:t>Hoffman prove that it looks like  this using western blots in the lab.</a:t>
            </a:r>
          </a:p>
          <a:p>
            <a:endParaRPr lang="en-GB" dirty="0"/>
          </a:p>
          <a:p>
            <a:r>
              <a:rPr lang="en-GB" dirty="0"/>
              <a:t>Beta </a:t>
            </a:r>
            <a:r>
              <a:rPr lang="en-GB" dirty="0" err="1"/>
              <a:t>nad</a:t>
            </a:r>
            <a:r>
              <a:rPr lang="en-GB" dirty="0"/>
              <a:t> epsilon are there, their purpose is to make it dampen,.</a:t>
            </a:r>
          </a:p>
          <a:p>
            <a:endParaRPr lang="en-GB" dirty="0"/>
          </a:p>
          <a:p>
            <a:r>
              <a:rPr lang="en-GB" dirty="0"/>
              <a:t>Substrate enzyme complex on the methods ODE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478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system is complex!!</a:t>
            </a:r>
          </a:p>
          <a:p>
            <a:endParaRPr lang="en-GB" dirty="0"/>
          </a:p>
          <a:p>
            <a:r>
              <a:rPr lang="en-GB" dirty="0"/>
              <a:t>Everything needs to work to get this last graph! If it didn’t look like this, the last graph wouldn’t.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66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954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Rabbits over time changes, where a is birth of rabbits, b is death rate of rabbits when rabbits + foxes encounter.</a:t>
            </a:r>
          </a:p>
          <a:p>
            <a:r>
              <a:rPr lang="en-GB" dirty="0"/>
              <a:t>A protein</a:t>
            </a:r>
          </a:p>
          <a:p>
            <a:endParaRPr lang="en-GB" dirty="0"/>
          </a:p>
          <a:p>
            <a:r>
              <a:rPr lang="en-GB" dirty="0"/>
              <a:t>When S binds to E it uses up S so we have a negative term proportional to the amount of S and E</a:t>
            </a:r>
          </a:p>
          <a:p>
            <a:r>
              <a:rPr lang="en-GB" dirty="0"/>
              <a:t>When the complex unbinds it creates more S so we have a positive proportional to the amount of 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Verbally explain that substrate + Enzyme. If we changed the k1 rate, then we change the parameter.</a:t>
            </a:r>
          </a:p>
          <a:p>
            <a:endParaRPr lang="en-GB" dirty="0"/>
          </a:p>
          <a:p>
            <a:r>
              <a:rPr lang="en-GB" dirty="0"/>
              <a:t>Purpose is of an ODE is to show how something changes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30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 binds to E it uses up S so we have a negative term proportional to the amount of S and E</a:t>
            </a:r>
          </a:p>
          <a:p>
            <a:r>
              <a:rPr lang="en-GB" dirty="0"/>
              <a:t>When the complex unbinds it creates more S so we have a positive proportional to the amount of 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Verbally explain that substrate + Enzyme. If we changed the k1 rate, then we change the parameter.</a:t>
            </a:r>
          </a:p>
          <a:p>
            <a:endParaRPr lang="en-GB" dirty="0"/>
          </a:p>
          <a:p>
            <a:r>
              <a:rPr lang="en-GB" dirty="0"/>
              <a:t>Purpose is of an ODE is to show how something changes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24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73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83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Equation for the complex of </a:t>
            </a:r>
            <a:r>
              <a:rPr lang="en-GB" dirty="0" err="1"/>
              <a:t>IkBa:NFkBn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/>
              <a:t>Molecule level rises when </a:t>
            </a:r>
            <a:r>
              <a:rPr lang="en-GB" dirty="0" err="1"/>
              <a:t>IkBalpha</a:t>
            </a:r>
            <a:r>
              <a:rPr lang="en-GB" dirty="0"/>
              <a:t> and </a:t>
            </a:r>
            <a:r>
              <a:rPr lang="en-GB" dirty="0" err="1"/>
              <a:t>NFkBn</a:t>
            </a:r>
            <a:r>
              <a:rPr lang="en-GB" dirty="0"/>
              <a:t> associate</a:t>
            </a:r>
          </a:p>
          <a:p>
            <a:endParaRPr lang="en-GB" dirty="0"/>
          </a:p>
          <a:p>
            <a:r>
              <a:rPr lang="en-GB" dirty="0"/>
              <a:t>Level decreases when they naturally dissociate</a:t>
            </a:r>
          </a:p>
          <a:p>
            <a:endParaRPr lang="en-GB" dirty="0"/>
          </a:p>
          <a:p>
            <a:r>
              <a:rPr lang="en-GB" dirty="0"/>
              <a:t>Change this for a non-complex:  du[7] = tp1 * </a:t>
            </a:r>
            <a:r>
              <a:rPr lang="en-GB" dirty="0" err="1"/>
              <a:t>IkBa</a:t>
            </a:r>
            <a:r>
              <a:rPr lang="en-GB" dirty="0"/>
              <a:t> - tp2 * </a:t>
            </a:r>
            <a:r>
              <a:rPr lang="en-GB" dirty="0" err="1"/>
              <a:t>IkBan</a:t>
            </a:r>
            <a:r>
              <a:rPr lang="en-GB" dirty="0"/>
              <a:t> - a4 * </a:t>
            </a:r>
            <a:r>
              <a:rPr lang="en-GB" dirty="0" err="1"/>
              <a:t>IkBan</a:t>
            </a:r>
            <a:r>
              <a:rPr lang="en-GB" dirty="0"/>
              <a:t> * </a:t>
            </a:r>
            <a:r>
              <a:rPr lang="en-GB" dirty="0" err="1"/>
              <a:t>NFkBn</a:t>
            </a:r>
            <a:r>
              <a:rPr lang="en-GB" dirty="0"/>
              <a:t> + d4 * </a:t>
            </a:r>
            <a:r>
              <a:rPr lang="en-GB" dirty="0" err="1"/>
              <a:t>IkBaNFkBn</a:t>
            </a:r>
            <a:r>
              <a:rPr lang="en-GB" dirty="0"/>
              <a:t>;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26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Equation for the complex of </a:t>
            </a:r>
            <a:r>
              <a:rPr lang="en-GB" dirty="0" err="1"/>
              <a:t>IkBa:NFkBn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/>
              <a:t>Molecule level rises when </a:t>
            </a:r>
            <a:r>
              <a:rPr lang="en-GB" dirty="0" err="1"/>
              <a:t>IkBalpha</a:t>
            </a:r>
            <a:r>
              <a:rPr lang="en-GB" dirty="0"/>
              <a:t> and </a:t>
            </a:r>
            <a:r>
              <a:rPr lang="en-GB" dirty="0" err="1"/>
              <a:t>NFkBn</a:t>
            </a:r>
            <a:r>
              <a:rPr lang="en-GB" dirty="0"/>
              <a:t> associate</a:t>
            </a:r>
          </a:p>
          <a:p>
            <a:endParaRPr lang="en-GB" dirty="0"/>
          </a:p>
          <a:p>
            <a:r>
              <a:rPr lang="en-GB" dirty="0"/>
              <a:t>Level decreases when they naturally dissociate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8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a pointer to the parameters in an equation, demonstrate that one is going higher or lower. Twisting knob dial?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61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a pointer to the parameters in an equation, demonstrate that one is going higher or lower. Twisting knob dial?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5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93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parameter could this be? Which molecules might you try to use to produce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Param is: 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</a:t>
            </a:r>
          </a:p>
          <a:p>
            <a:r>
              <a:rPr lang="en-GB" dirty="0"/>
              <a:t>tr2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30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parameter could this be? Which molecules might you try to use to produce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Param is: 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09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Screenshots of code!! We MUST go through what the hell code is. Show a for loop on a whiteboard:</a:t>
            </a:r>
          </a:p>
          <a:p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=[1,2,3]</a:t>
            </a:r>
          </a:p>
          <a:p>
            <a:r>
              <a:rPr lang="en-GB" dirty="0"/>
              <a:t>     </a:t>
            </a:r>
            <a:r>
              <a:rPr lang="en-GB" dirty="0" err="1"/>
              <a:t>i</a:t>
            </a:r>
            <a:r>
              <a:rPr lang="en-GB" dirty="0"/>
              <a:t>*2</a:t>
            </a:r>
          </a:p>
          <a:p>
            <a:r>
              <a:rPr lang="en-GB" dirty="0"/>
              <a:t>End </a:t>
            </a:r>
          </a:p>
          <a:p>
            <a:endParaRPr lang="en-GB" dirty="0"/>
          </a:p>
          <a:p>
            <a:r>
              <a:rPr lang="en-GB" dirty="0"/>
              <a:t>Output: 2, 4,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60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244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model’s main limitation: it’s very small! You won’t see cancer in this model. You will predict whether a mutation will raise NF</a:t>
            </a:r>
            <a:r>
              <a:rPr lang="el-GR" dirty="0"/>
              <a:t>-κ</a:t>
            </a:r>
            <a:r>
              <a:rPr lang="en-GB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5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9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cRel to RelA </a:t>
            </a:r>
          </a:p>
          <a:p>
            <a:r>
              <a:rPr lang="en-GB" dirty="0"/>
              <a:t>However that’s more complicated NF</a:t>
            </a:r>
            <a:r>
              <a:rPr lang="el-GR" dirty="0"/>
              <a:t>-κ</a:t>
            </a:r>
            <a:r>
              <a:rPr lang="en-GB" dirty="0"/>
              <a:t>B than we </a:t>
            </a:r>
            <a:r>
              <a:rPr lang="en-GB"/>
              <a:t>can cover in one 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80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Cell fate dysregulation: pushes a B cell into a weird differentiation space. (</a:t>
            </a:r>
            <a:r>
              <a:rPr lang="en-GB" dirty="0" err="1"/>
              <a:t>Waldenstrom’s</a:t>
            </a:r>
            <a:r>
              <a:rPr lang="en-GB" dirty="0"/>
              <a:t> landscape.?) A cancer cell is “off the rails” its expression profile and metabolite concentrations are likely bizarre.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22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Hoffman 2002: there are several models of NF</a:t>
            </a:r>
            <a:r>
              <a:rPr lang="el-GR" dirty="0"/>
              <a:t>-κ</a:t>
            </a:r>
            <a:r>
              <a:rPr lang="en-GB" dirty="0"/>
              <a:t>B signalling, this one is nice and small. It only contains a few protein species.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95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06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8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370B8-9C3C-1347-B07F-C983B9CDC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292100"/>
            <a:ext cx="3081241" cy="6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770F-C3D0-4680-AD85-30173114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6ACF9-F257-46A0-A713-46D684AD5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6B40-3EA5-4FFA-9409-E37EDE4B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04DAE-6003-4AEC-8D9D-6871E7B7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91965-5CB4-4D07-874F-6C35F7CC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6E0DE-F07B-4138-A0D9-C554278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97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A445-778F-419C-ADEC-9E5D6809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091F7-F918-4739-B021-833E20CF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FA8C-8E8D-4B25-8293-2B0050B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9E158-8CE4-45BD-9CD4-4909A3A6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41C5-15DD-4111-A887-990DE9B0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02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34C34-D529-4243-A3FE-99CBD0682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2258-3FBB-4DA5-94A1-89709716F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368D-5CA7-4062-B109-D9C5ED3D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11796-B536-4CA7-AFF6-047DA64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82104-4603-490B-8503-92133791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1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4FAD-DCB1-48EC-9D17-FBD7AC395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F576D-A7F6-4621-AF98-9B337F5D6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094-84E6-4B61-BAD8-70C316C6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0F6E-D6E2-4A23-A97E-BFF65434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629F-E236-4DCE-A210-A106A58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12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6A23-AA30-402D-A5EA-91215AB9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D18-85F7-4100-B592-5EC97DAC2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7E75-A928-483F-9505-A0AC06D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C313C-436B-4578-889F-3DD95A24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11BE-6C57-4DD9-AF32-87BB2F6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48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CDBC-504C-49DD-9693-89996411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855EB-9FFD-4E10-9BD4-3212CA13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131F7-64C2-4991-948C-30F2A5BE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86136-68C9-47AB-B2BB-F982030D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144CB-BFBD-4D4A-8670-DE44933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84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B479-5D71-49E8-ABAC-2DD1E621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2721-0F67-4AAD-B2F0-1E595BBE7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13035-AD0F-4BC9-BAD2-6590A717F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A04FC-DCD4-45D7-AD98-EF170A6C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5A51-700D-4F81-8162-485D454F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B5449-F253-4247-907A-1155B952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5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F14A-4402-49AF-9102-7C45CC33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48A7B-54AD-4C45-AB59-EDDE408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763BF-1579-4960-8AFF-2C92425A8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742C7-AE27-4044-90A8-388EF4C2C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08EB6-8EFC-413C-A64E-0B368DEAB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548D6-0425-4C92-B7FC-1FCE7342C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39AF3-10EA-4B1D-B849-753EBAD6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D948E-F880-4BFE-A26D-664FF0AF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9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832-1C2F-49E1-B885-9FB110CB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BE5A0-E984-4677-85CE-D24CC257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B7684-BC82-4D4C-808F-D7870307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724EE-1E0A-48CB-BDFA-4157E9D6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0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C4DC9-76B0-48EB-873F-EE7983F5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67F6C-8D99-4213-916B-C779954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FAE9-8F98-416F-931D-799DC089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0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3F6F-9208-47B1-9906-293929BB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ECB1-4A7E-4102-A00A-4DCA0D73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06388-559B-4A93-B8B0-FB3D83AC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0F664-870B-45E0-B3C1-01CA7BE0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BDD96-8BBF-49DE-94AA-D6E6B008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FEF8A-4629-4475-9A9B-D36DCA67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8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E0A5A-2166-4ADB-BAC9-DEAEDD74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215E-5D35-4076-9028-80872500A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9DFB-5EEE-4C7F-8A98-411B0D7A2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87258-09B1-4569-9A16-99821289C64D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452C4-C367-4DC1-9C0F-BE93BC281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85C2-B696-42C9-B7D8-003B9502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5779-2A7E-4826-821C-88320A58ABB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90686" y="5955639"/>
            <a:ext cx="3081241" cy="6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2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A535-FD18-4006-B948-20C4F18FA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3435"/>
          </a:xfrm>
        </p:spPr>
        <p:txBody>
          <a:bodyPr/>
          <a:lstStyle/>
          <a:p>
            <a:r>
              <a:rPr lang="en-GB" b="1" dirty="0"/>
              <a:t>NF-</a:t>
            </a:r>
            <a:r>
              <a:rPr lang="el-GR" b="1" dirty="0"/>
              <a:t>κ</a:t>
            </a:r>
            <a:r>
              <a:rPr lang="en-GB" b="1" dirty="0"/>
              <a:t>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9C200-5BDF-4702-93BA-EACD4112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0328"/>
            <a:ext cx="5339137" cy="2247472"/>
          </a:xfrm>
        </p:spPr>
        <p:txBody>
          <a:bodyPr>
            <a:normAutofit/>
          </a:bodyPr>
          <a:lstStyle/>
          <a:p>
            <a:r>
              <a:rPr lang="en-GB" sz="2800" dirty="0"/>
              <a:t>Modelling Across Scales: </a:t>
            </a:r>
          </a:p>
          <a:p>
            <a:r>
              <a:rPr lang="en-GB" sz="2800" dirty="0"/>
              <a:t>From Molecules to Pandemics</a:t>
            </a:r>
          </a:p>
          <a:p>
            <a:endParaRPr lang="en-GB" sz="2800" dirty="0"/>
          </a:p>
          <a:p>
            <a:r>
              <a:rPr lang="en-GB" sz="2800" dirty="0"/>
              <a:t>Week 3: Cancer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3F5DC-CEF2-4406-A9DA-CD6C546C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808B-48A8-4764-AA41-EB3F1632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349362-E860-445B-B441-7F856FDC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25" y="1407364"/>
            <a:ext cx="5664349" cy="5085511"/>
          </a:xfrm>
        </p:spPr>
      </p:pic>
    </p:spTree>
    <p:extLst>
      <p:ext uri="{BB962C8B-B14F-4D97-AF65-F5344CB8AC3E}">
        <p14:creationId xmlns:p14="http://schemas.microsoft.com/office/powerpoint/2010/main" val="382351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587" cy="4351338"/>
          </a:xfrm>
        </p:spPr>
        <p:txBody>
          <a:bodyPr>
            <a:normAutofit/>
          </a:bodyPr>
          <a:lstStyle/>
          <a:p>
            <a:r>
              <a:rPr lang="en-GB" dirty="0"/>
              <a:t>IKK receives signal from Toll Like Receptors and B Cell Receptors</a:t>
            </a:r>
          </a:p>
          <a:p>
            <a:r>
              <a:rPr lang="en-GB" dirty="0"/>
              <a:t>Active IKK phosphorylates I</a:t>
            </a:r>
            <a:r>
              <a:rPr lang="el-GR" dirty="0"/>
              <a:t>κ</a:t>
            </a:r>
            <a:r>
              <a:rPr lang="en-GB" dirty="0"/>
              <a:t>B, signalling for its destruction.</a:t>
            </a:r>
          </a:p>
          <a:p>
            <a:r>
              <a:rPr lang="en-GB" dirty="0"/>
              <a:t>NF-</a:t>
            </a:r>
            <a:r>
              <a:rPr lang="el-GR" dirty="0"/>
              <a:t>κ</a:t>
            </a:r>
            <a:r>
              <a:rPr lang="en-GB" dirty="0"/>
              <a:t>B is released and migrates into the nucleus</a:t>
            </a:r>
          </a:p>
          <a:p>
            <a:endParaRPr lang="en-GB" dirty="0"/>
          </a:p>
          <a:p>
            <a:r>
              <a:rPr lang="en-GB" dirty="0"/>
              <a:t>When I</a:t>
            </a:r>
            <a:r>
              <a:rPr lang="el-GR" dirty="0"/>
              <a:t>κ</a:t>
            </a:r>
            <a:r>
              <a:rPr lang="en-GB" dirty="0"/>
              <a:t>B levels rise again, they will bind and “pull” NF-</a:t>
            </a:r>
            <a:r>
              <a:rPr lang="el-GR" dirty="0"/>
              <a:t>κ</a:t>
            </a:r>
            <a:r>
              <a:rPr lang="en-GB" dirty="0"/>
              <a:t>B back out of the nucleus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5805E-049F-4E14-9143-8DE67269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256784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E7F403-EF55-4702-97DA-596CDBDA8078}"/>
              </a:ext>
            </a:extLst>
          </p:cNvPr>
          <p:cNvSpPr/>
          <p:nvPr/>
        </p:nvSpPr>
        <p:spPr>
          <a:xfrm>
            <a:off x="1881746" y="1097280"/>
            <a:ext cx="4253941" cy="468495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>
            <a:off x="4689799" y="2840125"/>
            <a:ext cx="2687464" cy="382525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F3BA3-FD14-46EE-8FF2-D46F4E806C3A}"/>
              </a:ext>
            </a:extLst>
          </p:cNvPr>
          <p:cNvSpPr/>
          <p:nvPr/>
        </p:nvSpPr>
        <p:spPr>
          <a:xfrm>
            <a:off x="20779" y="237906"/>
            <a:ext cx="979488" cy="3322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F38F7F-756B-428B-B4C5-18B3CF0CE30C}"/>
              </a:ext>
            </a:extLst>
          </p:cNvPr>
          <p:cNvSpPr/>
          <p:nvPr/>
        </p:nvSpPr>
        <p:spPr>
          <a:xfrm>
            <a:off x="8361420" y="5393465"/>
            <a:ext cx="1584960" cy="6125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FC89F0-33FE-441F-89B4-36465A4E6A6F}"/>
              </a:ext>
            </a:extLst>
          </p:cNvPr>
          <p:cNvCxnSpPr>
            <a:stCxn id="55" idx="2"/>
            <a:endCxn id="3" idx="2"/>
          </p:cNvCxnSpPr>
          <p:nvPr/>
        </p:nvCxnSpPr>
        <p:spPr>
          <a:xfrm flipH="1" flipV="1">
            <a:off x="510523" y="3560537"/>
            <a:ext cx="7850897" cy="21392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BA7DAEB-58F9-4036-BBCA-717CBA62D4A6}"/>
              </a:ext>
            </a:extLst>
          </p:cNvPr>
          <p:cNvCxnSpPr>
            <a:cxnSpLocks/>
            <a:stCxn id="55" idx="7"/>
          </p:cNvCxnSpPr>
          <p:nvPr/>
        </p:nvCxnSpPr>
        <p:spPr>
          <a:xfrm flipH="1" flipV="1">
            <a:off x="1027284" y="276271"/>
            <a:ext cx="8686984" cy="52069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57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E7F403-EF55-4702-97DA-596CDBDA8078}"/>
              </a:ext>
            </a:extLst>
          </p:cNvPr>
          <p:cNvSpPr/>
          <p:nvPr/>
        </p:nvSpPr>
        <p:spPr>
          <a:xfrm>
            <a:off x="1881746" y="1097280"/>
            <a:ext cx="4253941" cy="468495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>
            <a:off x="4689799" y="2840125"/>
            <a:ext cx="2687464" cy="382525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83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 rot="16200000">
            <a:off x="3182989" y="834538"/>
            <a:ext cx="2880025" cy="416520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2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10236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3"/>
          <a:stretch/>
        </p:blipFill>
        <p:spPr>
          <a:xfrm>
            <a:off x="-6238" y="237906"/>
            <a:ext cx="1633108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A95A88E-6A8F-49D2-9D66-745339F56667}"/>
              </a:ext>
            </a:extLst>
          </p:cNvPr>
          <p:cNvSpPr/>
          <p:nvPr/>
        </p:nvSpPr>
        <p:spPr>
          <a:xfrm rot="16200000">
            <a:off x="7380512" y="634206"/>
            <a:ext cx="2880025" cy="419809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2FC320-27FC-470B-A2BE-FCDD5A4FA338}"/>
              </a:ext>
            </a:extLst>
          </p:cNvPr>
          <p:cNvSpPr/>
          <p:nvPr/>
        </p:nvSpPr>
        <p:spPr>
          <a:xfrm rot="16200000">
            <a:off x="8049127" y="1993657"/>
            <a:ext cx="1310181" cy="5216432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B3D94A-46A1-4AF2-9175-65CA2259D46E}"/>
              </a:ext>
            </a:extLst>
          </p:cNvPr>
          <p:cNvGrpSpPr/>
          <p:nvPr/>
        </p:nvGrpSpPr>
        <p:grpSpPr>
          <a:xfrm>
            <a:off x="3535921" y="4175249"/>
            <a:ext cx="1022886" cy="447561"/>
            <a:chOff x="3535921" y="4175249"/>
            <a:chExt cx="1022886" cy="44756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BB4276-205D-4237-8C8A-93DE27B599BF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177B98-34CF-48C7-B40B-BB97D6873863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C97D9693-0321-4354-9D25-1A605EA37961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Chord 76">
              <a:extLst>
                <a:ext uri="{FF2B5EF4-FFF2-40B4-BE49-F238E27FC236}">
                  <a16:creationId xmlns:a16="http://schemas.microsoft.com/office/drawing/2014/main" id="{57DD98EF-06C4-42CC-95C9-D15769148F60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105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10236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3"/>
          <a:stretch/>
        </p:blipFill>
        <p:spPr>
          <a:xfrm>
            <a:off x="-6238" y="237906"/>
            <a:ext cx="1633108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A95A88E-6A8F-49D2-9D66-745339F56667}"/>
              </a:ext>
            </a:extLst>
          </p:cNvPr>
          <p:cNvSpPr/>
          <p:nvPr/>
        </p:nvSpPr>
        <p:spPr>
          <a:xfrm rot="16200000">
            <a:off x="5554033" y="1080360"/>
            <a:ext cx="2382511" cy="9594798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2FC320-27FC-470B-A2BE-FCDD5A4FA338}"/>
              </a:ext>
            </a:extLst>
          </p:cNvPr>
          <p:cNvSpPr/>
          <p:nvPr/>
        </p:nvSpPr>
        <p:spPr>
          <a:xfrm rot="16200000">
            <a:off x="8139840" y="1353703"/>
            <a:ext cx="2422385" cy="5216432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E116E0-EBB3-4208-BF0F-1DAAD865895D}"/>
              </a:ext>
            </a:extLst>
          </p:cNvPr>
          <p:cNvGrpSpPr/>
          <p:nvPr/>
        </p:nvGrpSpPr>
        <p:grpSpPr>
          <a:xfrm>
            <a:off x="3535921" y="4175249"/>
            <a:ext cx="1022886" cy="447561"/>
            <a:chOff x="3535921" y="4175249"/>
            <a:chExt cx="1022886" cy="44756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F2CCF-2DAE-433D-9E70-01A9E4120653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D79955-9FD7-405B-A8F3-3567A392C50C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Chord 70">
              <a:extLst>
                <a:ext uri="{FF2B5EF4-FFF2-40B4-BE49-F238E27FC236}">
                  <a16:creationId xmlns:a16="http://schemas.microsoft.com/office/drawing/2014/main" id="{D97A4585-89DD-4056-95E1-8B1FEE45E81F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Chord 76">
              <a:extLst>
                <a:ext uri="{FF2B5EF4-FFF2-40B4-BE49-F238E27FC236}">
                  <a16:creationId xmlns:a16="http://schemas.microsoft.com/office/drawing/2014/main" id="{BD6E39C0-1C45-417C-9B2C-E30969EBF99C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14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735"/>
          <a:stretch/>
        </p:blipFill>
        <p:spPr>
          <a:xfrm>
            <a:off x="-6238" y="237906"/>
            <a:ext cx="2156354" cy="332263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559F15-B746-46B6-8259-1DA84D35F90A}"/>
              </a:ext>
            </a:extLst>
          </p:cNvPr>
          <p:cNvSpPr/>
          <p:nvPr/>
        </p:nvSpPr>
        <p:spPr>
          <a:xfrm rot="16200000">
            <a:off x="2945166" y="2665909"/>
            <a:ext cx="2214340" cy="419809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FC967D-1257-4EDD-82E1-4EBADAA8B3B9}"/>
              </a:ext>
            </a:extLst>
          </p:cNvPr>
          <p:cNvSpPr/>
          <p:nvPr/>
        </p:nvSpPr>
        <p:spPr>
          <a:xfrm>
            <a:off x="3898470" y="3506055"/>
            <a:ext cx="2214340" cy="322009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E43604-0060-4CDE-9BF2-D52C97AFAF4F}"/>
              </a:ext>
            </a:extLst>
          </p:cNvPr>
          <p:cNvSpPr/>
          <p:nvPr/>
        </p:nvSpPr>
        <p:spPr>
          <a:xfrm rot="16200000">
            <a:off x="4497616" y="1402948"/>
            <a:ext cx="268493" cy="437151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23D068-9446-421A-A2E5-FB1A35E6C6FF}"/>
              </a:ext>
            </a:extLst>
          </p:cNvPr>
          <p:cNvSpPr/>
          <p:nvPr/>
        </p:nvSpPr>
        <p:spPr>
          <a:xfrm rot="16200000">
            <a:off x="5708303" y="4828464"/>
            <a:ext cx="2214340" cy="143894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4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18"/>
          <a:stretch/>
        </p:blipFill>
        <p:spPr>
          <a:xfrm>
            <a:off x="-6238" y="237906"/>
            <a:ext cx="4903358" cy="332263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85EFB42-781A-43EB-BC63-974CE1CB6C76}"/>
              </a:ext>
            </a:extLst>
          </p:cNvPr>
          <p:cNvGrpSpPr/>
          <p:nvPr/>
        </p:nvGrpSpPr>
        <p:grpSpPr>
          <a:xfrm>
            <a:off x="3535921" y="4175249"/>
            <a:ext cx="1022886" cy="447561"/>
            <a:chOff x="3535921" y="4175249"/>
            <a:chExt cx="1022886" cy="44756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217AB8D-9B6C-4007-9FD6-7B91DE611EAA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A091BAC-F24A-4551-84C5-F7977C769D4E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hord 56">
              <a:extLst>
                <a:ext uri="{FF2B5EF4-FFF2-40B4-BE49-F238E27FC236}">
                  <a16:creationId xmlns:a16="http://schemas.microsoft.com/office/drawing/2014/main" id="{47655943-2C9D-46E2-BC36-9F9392ACCA3A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927A559A-159B-45D3-8806-6B758CA195E8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7258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2956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2E9B-6150-4E6F-9065-773778CA8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4264F-DF45-4572-A09B-52907853E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88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587" cy="4351338"/>
          </a:xfrm>
        </p:spPr>
        <p:txBody>
          <a:bodyPr/>
          <a:lstStyle/>
          <a:p>
            <a:r>
              <a:rPr lang="en-GB" dirty="0"/>
              <a:t>Three I</a:t>
            </a:r>
            <a:r>
              <a:rPr lang="el-GR" dirty="0"/>
              <a:t>κ</a:t>
            </a:r>
            <a:r>
              <a:rPr lang="en-GB" dirty="0"/>
              <a:t>B Isoforms: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 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 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endParaRPr lang="en-GB" dirty="0"/>
          </a:p>
          <a:p>
            <a:endParaRPr lang="en-GB" dirty="0"/>
          </a:p>
          <a:p>
            <a:r>
              <a:rPr lang="en-GB" dirty="0"/>
              <a:t>Using the model, the authors show that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gives strong negative feedback</a:t>
            </a:r>
          </a:p>
          <a:p>
            <a:endParaRPr lang="en-GB" dirty="0"/>
          </a:p>
          <a:p>
            <a:r>
              <a:rPr lang="en-GB" dirty="0"/>
              <a:t>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and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r>
              <a:rPr lang="en-GB" dirty="0"/>
              <a:t> reduce the amplitude of oscillations, eventually stabilising the level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2C59B-21C6-46EF-9D86-877158DF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676" y="1245324"/>
            <a:ext cx="5070324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2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5805E-049F-4E14-9143-8DE67269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DF94FE-3DC0-48B7-9CA4-7DDC78AC1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10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41425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5BC95-940B-4C50-BF8E-56EDDB15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7" y="1381600"/>
            <a:ext cx="4236959" cy="28246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6275587" cy="1970723"/>
          </a:xfrm>
        </p:spPr>
        <p:txBody>
          <a:bodyPr/>
          <a:lstStyle/>
          <a:p>
            <a:r>
              <a:rPr lang="en-GB" dirty="0"/>
              <a:t>Removal of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and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r>
              <a:rPr lang="en-GB" dirty="0"/>
              <a:t> would keep the model oscillating indefinitely!</a:t>
            </a:r>
          </a:p>
          <a:p>
            <a:r>
              <a:rPr lang="en-GB" dirty="0"/>
              <a:t>What other parameters might lead to chronic </a:t>
            </a:r>
            <a:r>
              <a:rPr lang="en-GB" dirty="0" err="1"/>
              <a:t>NFkB</a:t>
            </a:r>
            <a:r>
              <a:rPr lang="en-GB" dirty="0"/>
              <a:t> levels?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BDB35E-3E65-4378-9213-60F077C244C5}"/>
              </a:ext>
            </a:extLst>
          </p:cNvPr>
          <p:cNvSpPr/>
          <p:nvPr/>
        </p:nvSpPr>
        <p:spPr>
          <a:xfrm>
            <a:off x="1979525" y="1868993"/>
            <a:ext cx="3476730" cy="1919236"/>
          </a:xfrm>
          <a:custGeom>
            <a:avLst/>
            <a:gdLst>
              <a:gd name="connsiteX0" fmla="*/ 0 w 3476730"/>
              <a:gd name="connsiteY0" fmla="*/ 1919236 h 1919236"/>
              <a:gd name="connsiteX1" fmla="*/ 30145 w 3476730"/>
              <a:gd name="connsiteY1" fmla="*/ 1828800 h 1919236"/>
              <a:gd name="connsiteX2" fmla="*/ 40194 w 3476730"/>
              <a:gd name="connsiteY2" fmla="*/ 1798655 h 1919236"/>
              <a:gd name="connsiteX3" fmla="*/ 60290 w 3476730"/>
              <a:gd name="connsiteY3" fmla="*/ 1768510 h 1919236"/>
              <a:gd name="connsiteX4" fmla="*/ 80387 w 3476730"/>
              <a:gd name="connsiteY4" fmla="*/ 1708220 h 1919236"/>
              <a:gd name="connsiteX5" fmla="*/ 90435 w 3476730"/>
              <a:gd name="connsiteY5" fmla="*/ 1678075 h 1919236"/>
              <a:gd name="connsiteX6" fmla="*/ 100484 w 3476730"/>
              <a:gd name="connsiteY6" fmla="*/ 1487156 h 1919236"/>
              <a:gd name="connsiteX7" fmla="*/ 110532 w 3476730"/>
              <a:gd name="connsiteY7" fmla="*/ 1457011 h 1919236"/>
              <a:gd name="connsiteX8" fmla="*/ 120580 w 3476730"/>
              <a:gd name="connsiteY8" fmla="*/ 1366576 h 1919236"/>
              <a:gd name="connsiteX9" fmla="*/ 130629 w 3476730"/>
              <a:gd name="connsiteY9" fmla="*/ 1316334 h 1919236"/>
              <a:gd name="connsiteX10" fmla="*/ 140677 w 3476730"/>
              <a:gd name="connsiteY10" fmla="*/ 1225899 h 1919236"/>
              <a:gd name="connsiteX11" fmla="*/ 150726 w 3476730"/>
              <a:gd name="connsiteY11" fmla="*/ 1145512 h 1919236"/>
              <a:gd name="connsiteX12" fmla="*/ 160774 w 3476730"/>
              <a:gd name="connsiteY12" fmla="*/ 1085222 h 1919236"/>
              <a:gd name="connsiteX13" fmla="*/ 190919 w 3476730"/>
              <a:gd name="connsiteY13" fmla="*/ 884255 h 1919236"/>
              <a:gd name="connsiteX14" fmla="*/ 200967 w 3476730"/>
              <a:gd name="connsiteY14" fmla="*/ 823965 h 1919236"/>
              <a:gd name="connsiteX15" fmla="*/ 211016 w 3476730"/>
              <a:gd name="connsiteY15" fmla="*/ 532563 h 1919236"/>
              <a:gd name="connsiteX16" fmla="*/ 221064 w 3476730"/>
              <a:gd name="connsiteY16" fmla="*/ 311499 h 1919236"/>
              <a:gd name="connsiteX17" fmla="*/ 251209 w 3476730"/>
              <a:gd name="connsiteY17" fmla="*/ 180871 h 1919236"/>
              <a:gd name="connsiteX18" fmla="*/ 271306 w 3476730"/>
              <a:gd name="connsiteY18" fmla="*/ 90436 h 1919236"/>
              <a:gd name="connsiteX19" fmla="*/ 291402 w 3476730"/>
              <a:gd name="connsiteY19" fmla="*/ 30145 h 1919236"/>
              <a:gd name="connsiteX20" fmla="*/ 351693 w 3476730"/>
              <a:gd name="connsiteY20" fmla="*/ 0 h 1919236"/>
              <a:gd name="connsiteX21" fmla="*/ 391886 w 3476730"/>
              <a:gd name="connsiteY21" fmla="*/ 10049 h 1919236"/>
              <a:gd name="connsiteX22" fmla="*/ 422031 w 3476730"/>
              <a:gd name="connsiteY22" fmla="*/ 70339 h 1919236"/>
              <a:gd name="connsiteX23" fmla="*/ 442128 w 3476730"/>
              <a:gd name="connsiteY23" fmla="*/ 100484 h 1919236"/>
              <a:gd name="connsiteX24" fmla="*/ 452176 w 3476730"/>
              <a:gd name="connsiteY24" fmla="*/ 150726 h 1919236"/>
              <a:gd name="connsiteX25" fmla="*/ 462224 w 3476730"/>
              <a:gd name="connsiteY25" fmla="*/ 221064 h 1919236"/>
              <a:gd name="connsiteX26" fmla="*/ 482321 w 3476730"/>
              <a:gd name="connsiteY26" fmla="*/ 281354 h 1919236"/>
              <a:gd name="connsiteX27" fmla="*/ 492370 w 3476730"/>
              <a:gd name="connsiteY27" fmla="*/ 331596 h 1919236"/>
              <a:gd name="connsiteX28" fmla="*/ 512466 w 3476730"/>
              <a:gd name="connsiteY28" fmla="*/ 391886 h 1919236"/>
              <a:gd name="connsiteX29" fmla="*/ 532563 w 3476730"/>
              <a:gd name="connsiteY29" fmla="*/ 452176 h 1919236"/>
              <a:gd name="connsiteX30" fmla="*/ 542611 w 3476730"/>
              <a:gd name="connsiteY30" fmla="*/ 482321 h 1919236"/>
              <a:gd name="connsiteX31" fmla="*/ 572756 w 3476730"/>
              <a:gd name="connsiteY31" fmla="*/ 582805 h 1919236"/>
              <a:gd name="connsiteX32" fmla="*/ 592853 w 3476730"/>
              <a:gd name="connsiteY32" fmla="*/ 643095 h 1919236"/>
              <a:gd name="connsiteX33" fmla="*/ 602901 w 3476730"/>
              <a:gd name="connsiteY33" fmla="*/ 673240 h 1919236"/>
              <a:gd name="connsiteX34" fmla="*/ 612950 w 3476730"/>
              <a:gd name="connsiteY34" fmla="*/ 723482 h 1919236"/>
              <a:gd name="connsiteX35" fmla="*/ 633046 w 3476730"/>
              <a:gd name="connsiteY35" fmla="*/ 783772 h 1919236"/>
              <a:gd name="connsiteX36" fmla="*/ 653143 w 3476730"/>
              <a:gd name="connsiteY36" fmla="*/ 874207 h 1919236"/>
              <a:gd name="connsiteX37" fmla="*/ 663191 w 3476730"/>
              <a:gd name="connsiteY37" fmla="*/ 964642 h 1919236"/>
              <a:gd name="connsiteX38" fmla="*/ 683288 w 3476730"/>
              <a:gd name="connsiteY38" fmla="*/ 1105319 h 1919236"/>
              <a:gd name="connsiteX39" fmla="*/ 713433 w 3476730"/>
              <a:gd name="connsiteY39" fmla="*/ 1276141 h 1919236"/>
              <a:gd name="connsiteX40" fmla="*/ 723482 w 3476730"/>
              <a:gd name="connsiteY40" fmla="*/ 1316334 h 1919236"/>
              <a:gd name="connsiteX41" fmla="*/ 743578 w 3476730"/>
              <a:gd name="connsiteY41" fmla="*/ 1376625 h 1919236"/>
              <a:gd name="connsiteX42" fmla="*/ 773723 w 3476730"/>
              <a:gd name="connsiteY42" fmla="*/ 1436915 h 1919236"/>
              <a:gd name="connsiteX43" fmla="*/ 803868 w 3476730"/>
              <a:gd name="connsiteY43" fmla="*/ 1446963 h 1919236"/>
              <a:gd name="connsiteX44" fmla="*/ 934497 w 3476730"/>
              <a:gd name="connsiteY44" fmla="*/ 1416818 h 1919236"/>
              <a:gd name="connsiteX45" fmla="*/ 954594 w 3476730"/>
              <a:gd name="connsiteY45" fmla="*/ 1386673 h 1919236"/>
              <a:gd name="connsiteX46" fmla="*/ 994787 w 3476730"/>
              <a:gd name="connsiteY46" fmla="*/ 1266093 h 1919236"/>
              <a:gd name="connsiteX47" fmla="*/ 1004835 w 3476730"/>
              <a:gd name="connsiteY47" fmla="*/ 1235948 h 1919236"/>
              <a:gd name="connsiteX48" fmla="*/ 1014884 w 3476730"/>
              <a:gd name="connsiteY48" fmla="*/ 1205803 h 1919236"/>
              <a:gd name="connsiteX49" fmla="*/ 1024932 w 3476730"/>
              <a:gd name="connsiteY49" fmla="*/ 1165609 h 1919236"/>
              <a:gd name="connsiteX50" fmla="*/ 1055077 w 3476730"/>
              <a:gd name="connsiteY50" fmla="*/ 894304 h 1919236"/>
              <a:gd name="connsiteX51" fmla="*/ 1075174 w 3476730"/>
              <a:gd name="connsiteY51" fmla="*/ 834014 h 1919236"/>
              <a:gd name="connsiteX52" fmla="*/ 1095271 w 3476730"/>
              <a:gd name="connsiteY52" fmla="*/ 803869 h 1919236"/>
              <a:gd name="connsiteX53" fmla="*/ 1105319 w 3476730"/>
              <a:gd name="connsiteY53" fmla="*/ 773723 h 1919236"/>
              <a:gd name="connsiteX54" fmla="*/ 1125416 w 3476730"/>
              <a:gd name="connsiteY54" fmla="*/ 693337 h 1919236"/>
              <a:gd name="connsiteX55" fmla="*/ 1135464 w 3476730"/>
              <a:gd name="connsiteY55" fmla="*/ 663192 h 1919236"/>
              <a:gd name="connsiteX56" fmla="*/ 1155561 w 3476730"/>
              <a:gd name="connsiteY56" fmla="*/ 633047 h 1919236"/>
              <a:gd name="connsiteX57" fmla="*/ 1175657 w 3476730"/>
              <a:gd name="connsiteY57" fmla="*/ 552660 h 1919236"/>
              <a:gd name="connsiteX58" fmla="*/ 1195754 w 3476730"/>
              <a:gd name="connsiteY58" fmla="*/ 492370 h 1919236"/>
              <a:gd name="connsiteX59" fmla="*/ 1205802 w 3476730"/>
              <a:gd name="connsiteY59" fmla="*/ 462225 h 1919236"/>
              <a:gd name="connsiteX60" fmla="*/ 1215851 w 3476730"/>
              <a:gd name="connsiteY60" fmla="*/ 432080 h 1919236"/>
              <a:gd name="connsiteX61" fmla="*/ 1225899 w 3476730"/>
              <a:gd name="connsiteY61" fmla="*/ 381838 h 1919236"/>
              <a:gd name="connsiteX62" fmla="*/ 1235948 w 3476730"/>
              <a:gd name="connsiteY62" fmla="*/ 321548 h 1919236"/>
              <a:gd name="connsiteX63" fmla="*/ 1245996 w 3476730"/>
              <a:gd name="connsiteY63" fmla="*/ 281354 h 1919236"/>
              <a:gd name="connsiteX64" fmla="*/ 1256044 w 3476730"/>
              <a:gd name="connsiteY64" fmla="*/ 211016 h 1919236"/>
              <a:gd name="connsiteX65" fmla="*/ 1286189 w 3476730"/>
              <a:gd name="connsiteY65" fmla="*/ 100484 h 1919236"/>
              <a:gd name="connsiteX66" fmla="*/ 1416818 w 3476730"/>
              <a:gd name="connsiteY66" fmla="*/ 130629 h 1919236"/>
              <a:gd name="connsiteX67" fmla="*/ 1436915 w 3476730"/>
              <a:gd name="connsiteY67" fmla="*/ 160774 h 1919236"/>
              <a:gd name="connsiteX68" fmla="*/ 1446963 w 3476730"/>
              <a:gd name="connsiteY68" fmla="*/ 190919 h 1919236"/>
              <a:gd name="connsiteX69" fmla="*/ 1467060 w 3476730"/>
              <a:gd name="connsiteY69" fmla="*/ 221064 h 1919236"/>
              <a:gd name="connsiteX70" fmla="*/ 1487156 w 3476730"/>
              <a:gd name="connsiteY70" fmla="*/ 361741 h 1919236"/>
              <a:gd name="connsiteX71" fmla="*/ 1507253 w 3476730"/>
              <a:gd name="connsiteY71" fmla="*/ 532563 h 1919236"/>
              <a:gd name="connsiteX72" fmla="*/ 1517301 w 3476730"/>
              <a:gd name="connsiteY72" fmla="*/ 844062 h 1919236"/>
              <a:gd name="connsiteX73" fmla="*/ 1527350 w 3476730"/>
              <a:gd name="connsiteY73" fmla="*/ 894304 h 1919236"/>
              <a:gd name="connsiteX74" fmla="*/ 1547446 w 3476730"/>
              <a:gd name="connsiteY74" fmla="*/ 1105319 h 1919236"/>
              <a:gd name="connsiteX75" fmla="*/ 1567543 w 3476730"/>
              <a:gd name="connsiteY75" fmla="*/ 1165609 h 1919236"/>
              <a:gd name="connsiteX76" fmla="*/ 1587640 w 3476730"/>
              <a:gd name="connsiteY76" fmla="*/ 1245996 h 1919236"/>
              <a:gd name="connsiteX77" fmla="*/ 1607737 w 3476730"/>
              <a:gd name="connsiteY77" fmla="*/ 1306286 h 1919236"/>
              <a:gd name="connsiteX78" fmla="*/ 1627833 w 3476730"/>
              <a:gd name="connsiteY78" fmla="*/ 1376625 h 1919236"/>
              <a:gd name="connsiteX79" fmla="*/ 1678075 w 3476730"/>
              <a:gd name="connsiteY79" fmla="*/ 1436915 h 1919236"/>
              <a:gd name="connsiteX80" fmla="*/ 1738365 w 3476730"/>
              <a:gd name="connsiteY80" fmla="*/ 1457011 h 1919236"/>
              <a:gd name="connsiteX81" fmla="*/ 1798655 w 3476730"/>
              <a:gd name="connsiteY81" fmla="*/ 1436915 h 1919236"/>
              <a:gd name="connsiteX82" fmla="*/ 1838849 w 3476730"/>
              <a:gd name="connsiteY82" fmla="*/ 1376625 h 1919236"/>
              <a:gd name="connsiteX83" fmla="*/ 1858945 w 3476730"/>
              <a:gd name="connsiteY83" fmla="*/ 1316334 h 1919236"/>
              <a:gd name="connsiteX84" fmla="*/ 1868994 w 3476730"/>
              <a:gd name="connsiteY84" fmla="*/ 1286189 h 1919236"/>
              <a:gd name="connsiteX85" fmla="*/ 1889090 w 3476730"/>
              <a:gd name="connsiteY85" fmla="*/ 1256044 h 1919236"/>
              <a:gd name="connsiteX86" fmla="*/ 1919235 w 3476730"/>
              <a:gd name="connsiteY86" fmla="*/ 1165609 h 1919236"/>
              <a:gd name="connsiteX87" fmla="*/ 1949380 w 3476730"/>
              <a:gd name="connsiteY87" fmla="*/ 1075174 h 1919236"/>
              <a:gd name="connsiteX88" fmla="*/ 1959429 w 3476730"/>
              <a:gd name="connsiteY88" fmla="*/ 1045029 h 1919236"/>
              <a:gd name="connsiteX89" fmla="*/ 1969477 w 3476730"/>
              <a:gd name="connsiteY89" fmla="*/ 813917 h 1919236"/>
              <a:gd name="connsiteX90" fmla="*/ 1979526 w 3476730"/>
              <a:gd name="connsiteY90" fmla="*/ 783772 h 1919236"/>
              <a:gd name="connsiteX91" fmla="*/ 1999622 w 3476730"/>
              <a:gd name="connsiteY91" fmla="*/ 562708 h 1919236"/>
              <a:gd name="connsiteX92" fmla="*/ 2019719 w 3476730"/>
              <a:gd name="connsiteY92" fmla="*/ 502418 h 1919236"/>
              <a:gd name="connsiteX93" fmla="*/ 2039816 w 3476730"/>
              <a:gd name="connsiteY93" fmla="*/ 472273 h 1919236"/>
              <a:gd name="connsiteX94" fmla="*/ 2080009 w 3476730"/>
              <a:gd name="connsiteY94" fmla="*/ 381838 h 1919236"/>
              <a:gd name="connsiteX95" fmla="*/ 2100106 w 3476730"/>
              <a:gd name="connsiteY95" fmla="*/ 321548 h 1919236"/>
              <a:gd name="connsiteX96" fmla="*/ 2170444 w 3476730"/>
              <a:gd name="connsiteY96" fmla="*/ 221064 h 1919236"/>
              <a:gd name="connsiteX97" fmla="*/ 2190541 w 3476730"/>
              <a:gd name="connsiteY97" fmla="*/ 190919 h 1919236"/>
              <a:gd name="connsiteX98" fmla="*/ 2220686 w 3476730"/>
              <a:gd name="connsiteY98" fmla="*/ 160774 h 1919236"/>
              <a:gd name="connsiteX99" fmla="*/ 2280976 w 3476730"/>
              <a:gd name="connsiteY99" fmla="*/ 170822 h 1919236"/>
              <a:gd name="connsiteX100" fmla="*/ 2341266 w 3476730"/>
              <a:gd name="connsiteY100" fmla="*/ 211016 h 1919236"/>
              <a:gd name="connsiteX101" fmla="*/ 2361363 w 3476730"/>
              <a:gd name="connsiteY101" fmla="*/ 271306 h 1919236"/>
              <a:gd name="connsiteX102" fmla="*/ 2371411 w 3476730"/>
              <a:gd name="connsiteY102" fmla="*/ 301451 h 1919236"/>
              <a:gd name="connsiteX103" fmla="*/ 2381460 w 3476730"/>
              <a:gd name="connsiteY103" fmla="*/ 643095 h 1919236"/>
              <a:gd name="connsiteX104" fmla="*/ 2401556 w 3476730"/>
              <a:gd name="connsiteY104" fmla="*/ 773723 h 1919236"/>
              <a:gd name="connsiteX105" fmla="*/ 2411605 w 3476730"/>
              <a:gd name="connsiteY105" fmla="*/ 844062 h 1919236"/>
              <a:gd name="connsiteX106" fmla="*/ 2421653 w 3476730"/>
              <a:gd name="connsiteY106" fmla="*/ 924449 h 1919236"/>
              <a:gd name="connsiteX107" fmla="*/ 2431701 w 3476730"/>
              <a:gd name="connsiteY107" fmla="*/ 954594 h 1919236"/>
              <a:gd name="connsiteX108" fmla="*/ 2451798 w 3476730"/>
              <a:gd name="connsiteY108" fmla="*/ 1065126 h 1919236"/>
              <a:gd name="connsiteX109" fmla="*/ 2461846 w 3476730"/>
              <a:gd name="connsiteY109" fmla="*/ 1105319 h 1919236"/>
              <a:gd name="connsiteX110" fmla="*/ 2481943 w 3476730"/>
              <a:gd name="connsiteY110" fmla="*/ 1165609 h 1919236"/>
              <a:gd name="connsiteX111" fmla="*/ 2502040 w 3476730"/>
              <a:gd name="connsiteY111" fmla="*/ 1195754 h 1919236"/>
              <a:gd name="connsiteX112" fmla="*/ 2532185 w 3476730"/>
              <a:gd name="connsiteY112" fmla="*/ 1326383 h 1919236"/>
              <a:gd name="connsiteX113" fmla="*/ 2552282 w 3476730"/>
              <a:gd name="connsiteY113" fmla="*/ 1386673 h 1919236"/>
              <a:gd name="connsiteX114" fmla="*/ 2562330 w 3476730"/>
              <a:gd name="connsiteY114" fmla="*/ 1416818 h 1919236"/>
              <a:gd name="connsiteX115" fmla="*/ 2582427 w 3476730"/>
              <a:gd name="connsiteY115" fmla="*/ 1446963 h 1919236"/>
              <a:gd name="connsiteX116" fmla="*/ 2642717 w 3476730"/>
              <a:gd name="connsiteY116" fmla="*/ 1467060 h 1919236"/>
              <a:gd name="connsiteX117" fmla="*/ 2733152 w 3476730"/>
              <a:gd name="connsiteY117" fmla="*/ 1436915 h 1919236"/>
              <a:gd name="connsiteX118" fmla="*/ 2773345 w 3476730"/>
              <a:gd name="connsiteY118" fmla="*/ 1376625 h 1919236"/>
              <a:gd name="connsiteX119" fmla="*/ 2793442 w 3476730"/>
              <a:gd name="connsiteY119" fmla="*/ 1346480 h 1919236"/>
              <a:gd name="connsiteX120" fmla="*/ 2833635 w 3476730"/>
              <a:gd name="connsiteY120" fmla="*/ 1225899 h 1919236"/>
              <a:gd name="connsiteX121" fmla="*/ 2843684 w 3476730"/>
              <a:gd name="connsiteY121" fmla="*/ 1195754 h 1919236"/>
              <a:gd name="connsiteX122" fmla="*/ 2853732 w 3476730"/>
              <a:gd name="connsiteY122" fmla="*/ 1165609 h 1919236"/>
              <a:gd name="connsiteX123" fmla="*/ 2873829 w 3476730"/>
              <a:gd name="connsiteY123" fmla="*/ 974691 h 1919236"/>
              <a:gd name="connsiteX124" fmla="*/ 2893926 w 3476730"/>
              <a:gd name="connsiteY124" fmla="*/ 854110 h 1919236"/>
              <a:gd name="connsiteX125" fmla="*/ 2893926 w 3476730"/>
              <a:gd name="connsiteY125" fmla="*/ 492370 h 1919236"/>
              <a:gd name="connsiteX126" fmla="*/ 2903974 w 3476730"/>
              <a:gd name="connsiteY126" fmla="*/ 462225 h 1919236"/>
              <a:gd name="connsiteX127" fmla="*/ 2924071 w 3476730"/>
              <a:gd name="connsiteY127" fmla="*/ 432080 h 1919236"/>
              <a:gd name="connsiteX128" fmla="*/ 2954216 w 3476730"/>
              <a:gd name="connsiteY128" fmla="*/ 361741 h 1919236"/>
              <a:gd name="connsiteX129" fmla="*/ 2964264 w 3476730"/>
              <a:gd name="connsiteY129" fmla="*/ 321548 h 1919236"/>
              <a:gd name="connsiteX130" fmla="*/ 3024554 w 3476730"/>
              <a:gd name="connsiteY130" fmla="*/ 221064 h 1919236"/>
              <a:gd name="connsiteX131" fmla="*/ 3074796 w 3476730"/>
              <a:gd name="connsiteY131" fmla="*/ 170822 h 1919236"/>
              <a:gd name="connsiteX132" fmla="*/ 3104941 w 3476730"/>
              <a:gd name="connsiteY132" fmla="*/ 160774 h 1919236"/>
              <a:gd name="connsiteX133" fmla="*/ 3145134 w 3476730"/>
              <a:gd name="connsiteY133" fmla="*/ 170822 h 1919236"/>
              <a:gd name="connsiteX134" fmla="*/ 3215473 w 3476730"/>
              <a:gd name="connsiteY134" fmla="*/ 251209 h 1919236"/>
              <a:gd name="connsiteX135" fmla="*/ 3235570 w 3476730"/>
              <a:gd name="connsiteY135" fmla="*/ 281354 h 1919236"/>
              <a:gd name="connsiteX136" fmla="*/ 3265715 w 3476730"/>
              <a:gd name="connsiteY136" fmla="*/ 401934 h 1919236"/>
              <a:gd name="connsiteX137" fmla="*/ 3275763 w 3476730"/>
              <a:gd name="connsiteY137" fmla="*/ 432080 h 1919236"/>
              <a:gd name="connsiteX138" fmla="*/ 3285811 w 3476730"/>
              <a:gd name="connsiteY138" fmla="*/ 492370 h 1919236"/>
              <a:gd name="connsiteX139" fmla="*/ 3305908 w 3476730"/>
              <a:gd name="connsiteY139" fmla="*/ 552660 h 1919236"/>
              <a:gd name="connsiteX140" fmla="*/ 3315956 w 3476730"/>
              <a:gd name="connsiteY140" fmla="*/ 582805 h 1919236"/>
              <a:gd name="connsiteX141" fmla="*/ 3326005 w 3476730"/>
              <a:gd name="connsiteY141" fmla="*/ 622998 h 1919236"/>
              <a:gd name="connsiteX142" fmla="*/ 3376246 w 3476730"/>
              <a:gd name="connsiteY142" fmla="*/ 693337 h 1919236"/>
              <a:gd name="connsiteX143" fmla="*/ 3416440 w 3476730"/>
              <a:gd name="connsiteY143" fmla="*/ 753627 h 1919236"/>
              <a:gd name="connsiteX144" fmla="*/ 3436537 w 3476730"/>
              <a:gd name="connsiteY144" fmla="*/ 783772 h 1919236"/>
              <a:gd name="connsiteX145" fmla="*/ 3466682 w 3476730"/>
              <a:gd name="connsiteY145" fmla="*/ 874207 h 1919236"/>
              <a:gd name="connsiteX146" fmla="*/ 3476730 w 3476730"/>
              <a:gd name="connsiteY146" fmla="*/ 904352 h 1919236"/>
              <a:gd name="connsiteX147" fmla="*/ 3476730 w 3476730"/>
              <a:gd name="connsiteY147" fmla="*/ 934497 h 1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3476730" h="1919236">
                <a:moveTo>
                  <a:pt x="0" y="1919236"/>
                </a:moveTo>
                <a:lnTo>
                  <a:pt x="30145" y="1828800"/>
                </a:lnTo>
                <a:cubicBezTo>
                  <a:pt x="33494" y="1818752"/>
                  <a:pt x="34319" y="1807468"/>
                  <a:pt x="40194" y="1798655"/>
                </a:cubicBezTo>
                <a:cubicBezTo>
                  <a:pt x="46893" y="1788607"/>
                  <a:pt x="55385" y="1779546"/>
                  <a:pt x="60290" y="1768510"/>
                </a:cubicBezTo>
                <a:cubicBezTo>
                  <a:pt x="68893" y="1749152"/>
                  <a:pt x="73688" y="1728317"/>
                  <a:pt x="80387" y="1708220"/>
                </a:cubicBezTo>
                <a:lnTo>
                  <a:pt x="90435" y="1678075"/>
                </a:lnTo>
                <a:cubicBezTo>
                  <a:pt x="93785" y="1614435"/>
                  <a:pt x="94714" y="1550622"/>
                  <a:pt x="100484" y="1487156"/>
                </a:cubicBezTo>
                <a:cubicBezTo>
                  <a:pt x="101443" y="1476608"/>
                  <a:pt x="108791" y="1467459"/>
                  <a:pt x="110532" y="1457011"/>
                </a:cubicBezTo>
                <a:cubicBezTo>
                  <a:pt x="115518" y="1427093"/>
                  <a:pt x="116291" y="1396602"/>
                  <a:pt x="120580" y="1366576"/>
                </a:cubicBezTo>
                <a:cubicBezTo>
                  <a:pt x="122995" y="1349669"/>
                  <a:pt x="128214" y="1333241"/>
                  <a:pt x="130629" y="1316334"/>
                </a:cubicBezTo>
                <a:cubicBezTo>
                  <a:pt x="134918" y="1286308"/>
                  <a:pt x="137133" y="1256022"/>
                  <a:pt x="140677" y="1225899"/>
                </a:cubicBezTo>
                <a:cubicBezTo>
                  <a:pt x="143832" y="1199080"/>
                  <a:pt x="146907" y="1172245"/>
                  <a:pt x="150726" y="1145512"/>
                </a:cubicBezTo>
                <a:cubicBezTo>
                  <a:pt x="153607" y="1125343"/>
                  <a:pt x="157893" y="1105391"/>
                  <a:pt x="160774" y="1085222"/>
                </a:cubicBezTo>
                <a:cubicBezTo>
                  <a:pt x="190977" y="873795"/>
                  <a:pt x="143596" y="1168196"/>
                  <a:pt x="190919" y="884255"/>
                </a:cubicBezTo>
                <a:lnTo>
                  <a:pt x="200967" y="823965"/>
                </a:lnTo>
                <a:cubicBezTo>
                  <a:pt x="204317" y="726831"/>
                  <a:pt x="207207" y="629680"/>
                  <a:pt x="211016" y="532563"/>
                </a:cubicBezTo>
                <a:cubicBezTo>
                  <a:pt x="213907" y="458856"/>
                  <a:pt x="215989" y="385088"/>
                  <a:pt x="221064" y="311499"/>
                </a:cubicBezTo>
                <a:cubicBezTo>
                  <a:pt x="230304" y="177518"/>
                  <a:pt x="227025" y="301797"/>
                  <a:pt x="251209" y="180871"/>
                </a:cubicBezTo>
                <a:cubicBezTo>
                  <a:pt x="256949" y="152169"/>
                  <a:pt x="262788" y="118830"/>
                  <a:pt x="271306" y="90436"/>
                </a:cubicBezTo>
                <a:cubicBezTo>
                  <a:pt x="277393" y="70145"/>
                  <a:pt x="273775" y="41895"/>
                  <a:pt x="291402" y="30145"/>
                </a:cubicBezTo>
                <a:cubicBezTo>
                  <a:pt x="330361" y="4174"/>
                  <a:pt x="310091" y="13868"/>
                  <a:pt x="351693" y="0"/>
                </a:cubicBezTo>
                <a:cubicBezTo>
                  <a:pt x="365091" y="3350"/>
                  <a:pt x="380395" y="2388"/>
                  <a:pt x="391886" y="10049"/>
                </a:cubicBezTo>
                <a:cubicBezTo>
                  <a:pt x="413486" y="24449"/>
                  <a:pt x="411999" y="50276"/>
                  <a:pt x="422031" y="70339"/>
                </a:cubicBezTo>
                <a:cubicBezTo>
                  <a:pt x="427432" y="81141"/>
                  <a:pt x="435429" y="90436"/>
                  <a:pt x="442128" y="100484"/>
                </a:cubicBezTo>
                <a:cubicBezTo>
                  <a:pt x="445477" y="117231"/>
                  <a:pt x="449368" y="133879"/>
                  <a:pt x="452176" y="150726"/>
                </a:cubicBezTo>
                <a:cubicBezTo>
                  <a:pt x="456070" y="174088"/>
                  <a:pt x="456898" y="197986"/>
                  <a:pt x="462224" y="221064"/>
                </a:cubicBezTo>
                <a:cubicBezTo>
                  <a:pt x="466987" y="241705"/>
                  <a:pt x="478166" y="260582"/>
                  <a:pt x="482321" y="281354"/>
                </a:cubicBezTo>
                <a:cubicBezTo>
                  <a:pt x="485671" y="298101"/>
                  <a:pt x="487876" y="315119"/>
                  <a:pt x="492370" y="331596"/>
                </a:cubicBezTo>
                <a:cubicBezTo>
                  <a:pt x="497944" y="352033"/>
                  <a:pt x="505767" y="371789"/>
                  <a:pt x="512466" y="391886"/>
                </a:cubicBezTo>
                <a:lnTo>
                  <a:pt x="532563" y="452176"/>
                </a:lnTo>
                <a:cubicBezTo>
                  <a:pt x="535912" y="462224"/>
                  <a:pt x="540042" y="472045"/>
                  <a:pt x="542611" y="482321"/>
                </a:cubicBezTo>
                <a:cubicBezTo>
                  <a:pt x="557796" y="543060"/>
                  <a:pt x="548295" y="509423"/>
                  <a:pt x="572756" y="582805"/>
                </a:cubicBezTo>
                <a:lnTo>
                  <a:pt x="592853" y="643095"/>
                </a:lnTo>
                <a:cubicBezTo>
                  <a:pt x="596202" y="653143"/>
                  <a:pt x="600824" y="662854"/>
                  <a:pt x="602901" y="673240"/>
                </a:cubicBezTo>
                <a:cubicBezTo>
                  <a:pt x="606251" y="689987"/>
                  <a:pt x="608456" y="707005"/>
                  <a:pt x="612950" y="723482"/>
                </a:cubicBezTo>
                <a:cubicBezTo>
                  <a:pt x="618524" y="743919"/>
                  <a:pt x="629563" y="762877"/>
                  <a:pt x="633046" y="783772"/>
                </a:cubicBezTo>
                <a:cubicBezTo>
                  <a:pt x="644836" y="854510"/>
                  <a:pt x="636652" y="824734"/>
                  <a:pt x="653143" y="874207"/>
                </a:cubicBezTo>
                <a:cubicBezTo>
                  <a:pt x="656492" y="904352"/>
                  <a:pt x="659268" y="934566"/>
                  <a:pt x="663191" y="964642"/>
                </a:cubicBezTo>
                <a:cubicBezTo>
                  <a:pt x="669318" y="1011613"/>
                  <a:pt x="678057" y="1058240"/>
                  <a:pt x="683288" y="1105319"/>
                </a:cubicBezTo>
                <a:cubicBezTo>
                  <a:pt x="696386" y="1223197"/>
                  <a:pt x="685982" y="1166336"/>
                  <a:pt x="713433" y="1276141"/>
                </a:cubicBezTo>
                <a:cubicBezTo>
                  <a:pt x="716782" y="1289539"/>
                  <a:pt x="719115" y="1303233"/>
                  <a:pt x="723482" y="1316334"/>
                </a:cubicBezTo>
                <a:lnTo>
                  <a:pt x="743578" y="1376625"/>
                </a:lnTo>
                <a:cubicBezTo>
                  <a:pt x="750197" y="1396481"/>
                  <a:pt x="756017" y="1422750"/>
                  <a:pt x="773723" y="1436915"/>
                </a:cubicBezTo>
                <a:cubicBezTo>
                  <a:pt x="781994" y="1443532"/>
                  <a:pt x="793820" y="1443614"/>
                  <a:pt x="803868" y="1446963"/>
                </a:cubicBezTo>
                <a:cubicBezTo>
                  <a:pt x="856337" y="1441716"/>
                  <a:pt x="897881" y="1453434"/>
                  <a:pt x="934497" y="1416818"/>
                </a:cubicBezTo>
                <a:cubicBezTo>
                  <a:pt x="943036" y="1408279"/>
                  <a:pt x="947895" y="1396721"/>
                  <a:pt x="954594" y="1386673"/>
                </a:cubicBezTo>
                <a:lnTo>
                  <a:pt x="994787" y="1266093"/>
                </a:lnTo>
                <a:lnTo>
                  <a:pt x="1004835" y="1235948"/>
                </a:lnTo>
                <a:cubicBezTo>
                  <a:pt x="1008185" y="1225900"/>
                  <a:pt x="1012315" y="1216079"/>
                  <a:pt x="1014884" y="1205803"/>
                </a:cubicBezTo>
                <a:lnTo>
                  <a:pt x="1024932" y="1165609"/>
                </a:lnTo>
                <a:cubicBezTo>
                  <a:pt x="1031305" y="1044520"/>
                  <a:pt x="1021746" y="994296"/>
                  <a:pt x="1055077" y="894304"/>
                </a:cubicBezTo>
                <a:cubicBezTo>
                  <a:pt x="1061776" y="874207"/>
                  <a:pt x="1063423" y="851640"/>
                  <a:pt x="1075174" y="834014"/>
                </a:cubicBezTo>
                <a:lnTo>
                  <a:pt x="1095271" y="803869"/>
                </a:lnTo>
                <a:cubicBezTo>
                  <a:pt x="1098620" y="793820"/>
                  <a:pt x="1102532" y="783942"/>
                  <a:pt x="1105319" y="773723"/>
                </a:cubicBezTo>
                <a:cubicBezTo>
                  <a:pt x="1112586" y="747076"/>
                  <a:pt x="1116682" y="719540"/>
                  <a:pt x="1125416" y="693337"/>
                </a:cubicBezTo>
                <a:cubicBezTo>
                  <a:pt x="1128765" y="683289"/>
                  <a:pt x="1130727" y="672666"/>
                  <a:pt x="1135464" y="663192"/>
                </a:cubicBezTo>
                <a:cubicBezTo>
                  <a:pt x="1140865" y="652390"/>
                  <a:pt x="1148862" y="643095"/>
                  <a:pt x="1155561" y="633047"/>
                </a:cubicBezTo>
                <a:cubicBezTo>
                  <a:pt x="1186053" y="541568"/>
                  <a:pt x="1139275" y="686061"/>
                  <a:pt x="1175657" y="552660"/>
                </a:cubicBezTo>
                <a:cubicBezTo>
                  <a:pt x="1181231" y="532223"/>
                  <a:pt x="1189055" y="512467"/>
                  <a:pt x="1195754" y="492370"/>
                </a:cubicBezTo>
                <a:lnTo>
                  <a:pt x="1205802" y="462225"/>
                </a:lnTo>
                <a:cubicBezTo>
                  <a:pt x="1209152" y="452177"/>
                  <a:pt x="1213774" y="442466"/>
                  <a:pt x="1215851" y="432080"/>
                </a:cubicBezTo>
                <a:cubicBezTo>
                  <a:pt x="1219200" y="415333"/>
                  <a:pt x="1222844" y="398641"/>
                  <a:pt x="1225899" y="381838"/>
                </a:cubicBezTo>
                <a:cubicBezTo>
                  <a:pt x="1229544" y="361793"/>
                  <a:pt x="1231952" y="341526"/>
                  <a:pt x="1235948" y="321548"/>
                </a:cubicBezTo>
                <a:cubicBezTo>
                  <a:pt x="1238656" y="308006"/>
                  <a:pt x="1243526" y="294942"/>
                  <a:pt x="1245996" y="281354"/>
                </a:cubicBezTo>
                <a:cubicBezTo>
                  <a:pt x="1250233" y="258052"/>
                  <a:pt x="1251399" y="234240"/>
                  <a:pt x="1256044" y="211016"/>
                </a:cubicBezTo>
                <a:cubicBezTo>
                  <a:pt x="1267376" y="154357"/>
                  <a:pt x="1271753" y="143792"/>
                  <a:pt x="1286189" y="100484"/>
                </a:cubicBezTo>
                <a:cubicBezTo>
                  <a:pt x="1338658" y="105731"/>
                  <a:pt x="1380202" y="94013"/>
                  <a:pt x="1416818" y="130629"/>
                </a:cubicBezTo>
                <a:cubicBezTo>
                  <a:pt x="1425357" y="139168"/>
                  <a:pt x="1430216" y="150726"/>
                  <a:pt x="1436915" y="160774"/>
                </a:cubicBezTo>
                <a:cubicBezTo>
                  <a:pt x="1440264" y="170822"/>
                  <a:pt x="1442226" y="181445"/>
                  <a:pt x="1446963" y="190919"/>
                </a:cubicBezTo>
                <a:cubicBezTo>
                  <a:pt x="1452364" y="201721"/>
                  <a:pt x="1463241" y="209607"/>
                  <a:pt x="1467060" y="221064"/>
                </a:cubicBezTo>
                <a:cubicBezTo>
                  <a:pt x="1472943" y="238714"/>
                  <a:pt x="1485985" y="352959"/>
                  <a:pt x="1487156" y="361741"/>
                </a:cubicBezTo>
                <a:cubicBezTo>
                  <a:pt x="1504929" y="495038"/>
                  <a:pt x="1490637" y="366394"/>
                  <a:pt x="1507253" y="532563"/>
                </a:cubicBezTo>
                <a:cubicBezTo>
                  <a:pt x="1510602" y="636396"/>
                  <a:pt x="1511538" y="740335"/>
                  <a:pt x="1517301" y="844062"/>
                </a:cubicBezTo>
                <a:cubicBezTo>
                  <a:pt x="1518248" y="861115"/>
                  <a:pt x="1525562" y="877319"/>
                  <a:pt x="1527350" y="894304"/>
                </a:cubicBezTo>
                <a:cubicBezTo>
                  <a:pt x="1532201" y="940389"/>
                  <a:pt x="1534218" y="1047997"/>
                  <a:pt x="1547446" y="1105319"/>
                </a:cubicBezTo>
                <a:cubicBezTo>
                  <a:pt x="1552209" y="1125960"/>
                  <a:pt x="1562405" y="1145058"/>
                  <a:pt x="1567543" y="1165609"/>
                </a:cubicBezTo>
                <a:cubicBezTo>
                  <a:pt x="1574242" y="1192405"/>
                  <a:pt x="1578906" y="1219793"/>
                  <a:pt x="1587640" y="1245996"/>
                </a:cubicBezTo>
                <a:cubicBezTo>
                  <a:pt x="1594339" y="1266093"/>
                  <a:pt x="1602599" y="1285735"/>
                  <a:pt x="1607737" y="1306286"/>
                </a:cubicBezTo>
                <a:cubicBezTo>
                  <a:pt x="1610956" y="1319163"/>
                  <a:pt x="1620625" y="1362210"/>
                  <a:pt x="1627833" y="1376625"/>
                </a:cubicBezTo>
                <a:cubicBezTo>
                  <a:pt x="1636011" y="1392982"/>
                  <a:pt x="1662691" y="1428368"/>
                  <a:pt x="1678075" y="1436915"/>
                </a:cubicBezTo>
                <a:cubicBezTo>
                  <a:pt x="1696593" y="1447203"/>
                  <a:pt x="1738365" y="1457011"/>
                  <a:pt x="1738365" y="1457011"/>
                </a:cubicBezTo>
                <a:cubicBezTo>
                  <a:pt x="1758462" y="1450312"/>
                  <a:pt x="1786904" y="1454541"/>
                  <a:pt x="1798655" y="1436915"/>
                </a:cubicBezTo>
                <a:lnTo>
                  <a:pt x="1838849" y="1376625"/>
                </a:lnTo>
                <a:lnTo>
                  <a:pt x="1858945" y="1316334"/>
                </a:lnTo>
                <a:cubicBezTo>
                  <a:pt x="1862294" y="1306286"/>
                  <a:pt x="1863119" y="1295002"/>
                  <a:pt x="1868994" y="1286189"/>
                </a:cubicBezTo>
                <a:cubicBezTo>
                  <a:pt x="1875693" y="1276141"/>
                  <a:pt x="1884185" y="1267080"/>
                  <a:pt x="1889090" y="1256044"/>
                </a:cubicBezTo>
                <a:cubicBezTo>
                  <a:pt x="1889097" y="1256029"/>
                  <a:pt x="1914208" y="1180689"/>
                  <a:pt x="1919235" y="1165609"/>
                </a:cubicBezTo>
                <a:lnTo>
                  <a:pt x="1949380" y="1075174"/>
                </a:lnTo>
                <a:lnTo>
                  <a:pt x="1959429" y="1045029"/>
                </a:lnTo>
                <a:cubicBezTo>
                  <a:pt x="1962778" y="967992"/>
                  <a:pt x="1963563" y="890800"/>
                  <a:pt x="1969477" y="813917"/>
                </a:cubicBezTo>
                <a:cubicBezTo>
                  <a:pt x="1970289" y="803356"/>
                  <a:pt x="1978288" y="794291"/>
                  <a:pt x="1979526" y="783772"/>
                </a:cubicBezTo>
                <a:cubicBezTo>
                  <a:pt x="1984637" y="740332"/>
                  <a:pt x="1987684" y="618417"/>
                  <a:pt x="1999622" y="562708"/>
                </a:cubicBezTo>
                <a:cubicBezTo>
                  <a:pt x="2004061" y="541994"/>
                  <a:pt x="2007968" y="520044"/>
                  <a:pt x="2019719" y="502418"/>
                </a:cubicBezTo>
                <a:lnTo>
                  <a:pt x="2039816" y="472273"/>
                </a:lnTo>
                <a:cubicBezTo>
                  <a:pt x="2063731" y="400526"/>
                  <a:pt x="2048161" y="429609"/>
                  <a:pt x="2080009" y="381838"/>
                </a:cubicBezTo>
                <a:cubicBezTo>
                  <a:pt x="2086708" y="361741"/>
                  <a:pt x="2087396" y="338495"/>
                  <a:pt x="2100106" y="321548"/>
                </a:cubicBezTo>
                <a:cubicBezTo>
                  <a:pt x="2144745" y="262028"/>
                  <a:pt x="2120958" y="295294"/>
                  <a:pt x="2170444" y="221064"/>
                </a:cubicBezTo>
                <a:cubicBezTo>
                  <a:pt x="2177143" y="211016"/>
                  <a:pt x="2182002" y="199458"/>
                  <a:pt x="2190541" y="190919"/>
                </a:cubicBezTo>
                <a:lnTo>
                  <a:pt x="2220686" y="160774"/>
                </a:lnTo>
                <a:cubicBezTo>
                  <a:pt x="2240783" y="164123"/>
                  <a:pt x="2262169" y="162986"/>
                  <a:pt x="2280976" y="170822"/>
                </a:cubicBezTo>
                <a:cubicBezTo>
                  <a:pt x="2303271" y="180112"/>
                  <a:pt x="2341266" y="211016"/>
                  <a:pt x="2341266" y="211016"/>
                </a:cubicBezTo>
                <a:lnTo>
                  <a:pt x="2361363" y="271306"/>
                </a:lnTo>
                <a:lnTo>
                  <a:pt x="2371411" y="301451"/>
                </a:lnTo>
                <a:cubicBezTo>
                  <a:pt x="2374761" y="415332"/>
                  <a:pt x="2376041" y="529293"/>
                  <a:pt x="2381460" y="643095"/>
                </a:cubicBezTo>
                <a:cubicBezTo>
                  <a:pt x="2384700" y="711126"/>
                  <a:pt x="2391858" y="715534"/>
                  <a:pt x="2401556" y="773723"/>
                </a:cubicBezTo>
                <a:cubicBezTo>
                  <a:pt x="2405450" y="797085"/>
                  <a:pt x="2408475" y="820585"/>
                  <a:pt x="2411605" y="844062"/>
                </a:cubicBezTo>
                <a:cubicBezTo>
                  <a:pt x="2415174" y="870829"/>
                  <a:pt x="2416823" y="897880"/>
                  <a:pt x="2421653" y="924449"/>
                </a:cubicBezTo>
                <a:cubicBezTo>
                  <a:pt x="2423548" y="934870"/>
                  <a:pt x="2429132" y="944318"/>
                  <a:pt x="2431701" y="954594"/>
                </a:cubicBezTo>
                <a:cubicBezTo>
                  <a:pt x="2442482" y="997719"/>
                  <a:pt x="2442835" y="1020312"/>
                  <a:pt x="2451798" y="1065126"/>
                </a:cubicBezTo>
                <a:cubicBezTo>
                  <a:pt x="2454506" y="1078668"/>
                  <a:pt x="2457878" y="1092091"/>
                  <a:pt x="2461846" y="1105319"/>
                </a:cubicBezTo>
                <a:cubicBezTo>
                  <a:pt x="2467933" y="1125609"/>
                  <a:pt x="2470192" y="1147983"/>
                  <a:pt x="2481943" y="1165609"/>
                </a:cubicBezTo>
                <a:lnTo>
                  <a:pt x="2502040" y="1195754"/>
                </a:lnTo>
                <a:cubicBezTo>
                  <a:pt x="2510011" y="1235612"/>
                  <a:pt x="2520064" y="1290020"/>
                  <a:pt x="2532185" y="1326383"/>
                </a:cubicBezTo>
                <a:lnTo>
                  <a:pt x="2552282" y="1386673"/>
                </a:lnTo>
                <a:cubicBezTo>
                  <a:pt x="2555631" y="1396721"/>
                  <a:pt x="2556455" y="1408005"/>
                  <a:pt x="2562330" y="1416818"/>
                </a:cubicBezTo>
                <a:cubicBezTo>
                  <a:pt x="2569029" y="1426866"/>
                  <a:pt x="2572186" y="1440562"/>
                  <a:pt x="2582427" y="1446963"/>
                </a:cubicBezTo>
                <a:cubicBezTo>
                  <a:pt x="2600391" y="1458190"/>
                  <a:pt x="2642717" y="1467060"/>
                  <a:pt x="2642717" y="1467060"/>
                </a:cubicBezTo>
                <a:cubicBezTo>
                  <a:pt x="2676158" y="1461486"/>
                  <a:pt x="2709030" y="1464483"/>
                  <a:pt x="2733152" y="1436915"/>
                </a:cubicBezTo>
                <a:cubicBezTo>
                  <a:pt x="2749057" y="1418738"/>
                  <a:pt x="2759947" y="1396722"/>
                  <a:pt x="2773345" y="1376625"/>
                </a:cubicBezTo>
                <a:lnTo>
                  <a:pt x="2793442" y="1346480"/>
                </a:lnTo>
                <a:lnTo>
                  <a:pt x="2833635" y="1225899"/>
                </a:lnTo>
                <a:lnTo>
                  <a:pt x="2843684" y="1195754"/>
                </a:lnTo>
                <a:lnTo>
                  <a:pt x="2853732" y="1165609"/>
                </a:lnTo>
                <a:cubicBezTo>
                  <a:pt x="2868729" y="985634"/>
                  <a:pt x="2856324" y="1105975"/>
                  <a:pt x="2873829" y="974691"/>
                </a:cubicBezTo>
                <a:cubicBezTo>
                  <a:pt x="2887271" y="873875"/>
                  <a:pt x="2876467" y="923941"/>
                  <a:pt x="2893926" y="854110"/>
                </a:cubicBezTo>
                <a:cubicBezTo>
                  <a:pt x="2868652" y="702474"/>
                  <a:pt x="2876762" y="775569"/>
                  <a:pt x="2893926" y="492370"/>
                </a:cubicBezTo>
                <a:cubicBezTo>
                  <a:pt x="2894567" y="481798"/>
                  <a:pt x="2899237" y="471699"/>
                  <a:pt x="2903974" y="462225"/>
                </a:cubicBezTo>
                <a:cubicBezTo>
                  <a:pt x="2909375" y="451423"/>
                  <a:pt x="2917372" y="442128"/>
                  <a:pt x="2924071" y="432080"/>
                </a:cubicBezTo>
                <a:cubicBezTo>
                  <a:pt x="2952917" y="316689"/>
                  <a:pt x="2912581" y="458889"/>
                  <a:pt x="2954216" y="361741"/>
                </a:cubicBezTo>
                <a:cubicBezTo>
                  <a:pt x="2959656" y="349048"/>
                  <a:pt x="2959415" y="334479"/>
                  <a:pt x="2964264" y="321548"/>
                </a:cubicBezTo>
                <a:cubicBezTo>
                  <a:pt x="2977506" y="286236"/>
                  <a:pt x="3004522" y="251112"/>
                  <a:pt x="3024554" y="221064"/>
                </a:cubicBezTo>
                <a:cubicBezTo>
                  <a:pt x="3044650" y="190920"/>
                  <a:pt x="3041303" y="187569"/>
                  <a:pt x="3074796" y="170822"/>
                </a:cubicBezTo>
                <a:cubicBezTo>
                  <a:pt x="3084270" y="166085"/>
                  <a:pt x="3094893" y="164123"/>
                  <a:pt x="3104941" y="160774"/>
                </a:cubicBezTo>
                <a:cubicBezTo>
                  <a:pt x="3118339" y="164123"/>
                  <a:pt x="3132441" y="165382"/>
                  <a:pt x="3145134" y="170822"/>
                </a:cubicBezTo>
                <a:cubicBezTo>
                  <a:pt x="3184210" y="187569"/>
                  <a:pt x="3190911" y="214367"/>
                  <a:pt x="3215473" y="251209"/>
                </a:cubicBezTo>
                <a:lnTo>
                  <a:pt x="3235570" y="281354"/>
                </a:lnTo>
                <a:cubicBezTo>
                  <a:pt x="3276176" y="403176"/>
                  <a:pt x="3238654" y="280159"/>
                  <a:pt x="3265715" y="401934"/>
                </a:cubicBezTo>
                <a:cubicBezTo>
                  <a:pt x="3268013" y="412274"/>
                  <a:pt x="3273465" y="421740"/>
                  <a:pt x="3275763" y="432080"/>
                </a:cubicBezTo>
                <a:cubicBezTo>
                  <a:pt x="3280183" y="451969"/>
                  <a:pt x="3280870" y="472604"/>
                  <a:pt x="3285811" y="492370"/>
                </a:cubicBezTo>
                <a:cubicBezTo>
                  <a:pt x="3290949" y="512921"/>
                  <a:pt x="3299209" y="532563"/>
                  <a:pt x="3305908" y="552660"/>
                </a:cubicBezTo>
                <a:cubicBezTo>
                  <a:pt x="3309257" y="562708"/>
                  <a:pt x="3313387" y="572529"/>
                  <a:pt x="3315956" y="582805"/>
                </a:cubicBezTo>
                <a:cubicBezTo>
                  <a:pt x="3319306" y="596203"/>
                  <a:pt x="3320565" y="610305"/>
                  <a:pt x="3326005" y="622998"/>
                </a:cubicBezTo>
                <a:cubicBezTo>
                  <a:pt x="3331164" y="635036"/>
                  <a:pt x="3372452" y="687917"/>
                  <a:pt x="3376246" y="693337"/>
                </a:cubicBezTo>
                <a:cubicBezTo>
                  <a:pt x="3390097" y="713124"/>
                  <a:pt x="3403042" y="733530"/>
                  <a:pt x="3416440" y="753627"/>
                </a:cubicBezTo>
                <a:lnTo>
                  <a:pt x="3436537" y="783772"/>
                </a:lnTo>
                <a:lnTo>
                  <a:pt x="3466682" y="874207"/>
                </a:lnTo>
                <a:cubicBezTo>
                  <a:pt x="3470031" y="884255"/>
                  <a:pt x="3476730" y="893760"/>
                  <a:pt x="3476730" y="904352"/>
                </a:cubicBezTo>
                <a:lnTo>
                  <a:pt x="3476730" y="93449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A7A8E-7921-445A-9467-2F1538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15" y="1235385"/>
            <a:ext cx="5825742" cy="32769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9E017C-DBA5-4A5A-9B04-7B6E405C522D}"/>
              </a:ext>
            </a:extLst>
          </p:cNvPr>
          <p:cNvGrpSpPr/>
          <p:nvPr/>
        </p:nvGrpSpPr>
        <p:grpSpPr>
          <a:xfrm>
            <a:off x="8258174" y="3264362"/>
            <a:ext cx="514351" cy="221788"/>
            <a:chOff x="3535921" y="4175249"/>
            <a:chExt cx="1022886" cy="4475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10CE64-61C2-4E9C-A490-46EB2127F6FB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A5A822-F5F7-4683-84E7-FECAEE2AFB5B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EB0D4DFB-1DA1-42DD-BE2F-19E6B15E2B6A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C22AD645-C9F4-4EAE-B9DB-45059DEFE6B8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946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1E3A5F-DE27-4B56-9BE5-FAD46704E123}"/>
              </a:ext>
            </a:extLst>
          </p:cNvPr>
          <p:cNvGrpSpPr/>
          <p:nvPr/>
        </p:nvGrpSpPr>
        <p:grpSpPr>
          <a:xfrm>
            <a:off x="3535921" y="4175249"/>
            <a:ext cx="1022886" cy="447561"/>
            <a:chOff x="3535921" y="4175249"/>
            <a:chExt cx="1022886" cy="44756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B21741F-E7D9-4DF0-ADBD-EAD3F63162A4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D668FB-444B-4524-A158-1DD01359A817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Chord 54">
              <a:extLst>
                <a:ext uri="{FF2B5EF4-FFF2-40B4-BE49-F238E27FC236}">
                  <a16:creationId xmlns:a16="http://schemas.microsoft.com/office/drawing/2014/main" id="{210E4663-2CA4-4E3D-8584-402B63074FC8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ord 55">
              <a:extLst>
                <a:ext uri="{FF2B5EF4-FFF2-40B4-BE49-F238E27FC236}">
                  <a16:creationId xmlns:a16="http://schemas.microsoft.com/office/drawing/2014/main" id="{9CCF5E7F-09B3-4B34-A208-741A099B2802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8910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1643-BD92-4E54-8E84-C9A1C0FD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7480" cy="1325563"/>
          </a:xfrm>
        </p:spPr>
        <p:txBody>
          <a:bodyPr/>
          <a:lstStyle/>
          <a:p>
            <a:r>
              <a:rPr lang="en-GB" dirty="0"/>
              <a:t>Why would nature go to all this trouble?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91C6-377F-4FFC-9CC3-0732282C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1000" cy="4351338"/>
          </a:xfrm>
        </p:spPr>
        <p:txBody>
          <a:bodyPr/>
          <a:lstStyle/>
          <a:p>
            <a:r>
              <a:rPr lang="en-GB" dirty="0"/>
              <a:t>Bimodal Signalling!</a:t>
            </a:r>
          </a:p>
          <a:p>
            <a:endParaRPr lang="en-GB" dirty="0"/>
          </a:p>
          <a:p>
            <a:r>
              <a:rPr lang="en-GB" dirty="0"/>
              <a:t>Short bursts of stimulation result in roughly 1 hour of NF-</a:t>
            </a:r>
            <a:r>
              <a:rPr lang="el-GR" dirty="0"/>
              <a:t>κ</a:t>
            </a:r>
            <a:r>
              <a:rPr lang="en-GB" dirty="0"/>
              <a:t>Bn activity. </a:t>
            </a:r>
          </a:p>
          <a:p>
            <a:endParaRPr lang="en-GB" dirty="0"/>
          </a:p>
          <a:p>
            <a:r>
              <a:rPr lang="en-GB" dirty="0"/>
              <a:t>Stimulation for longer than 60’ gives a signal proportional to the stimulus duration.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A1F7C-487A-4CBE-B9D5-A05D087C4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90" t="-2457" r="60300" b="-502"/>
          <a:stretch/>
        </p:blipFill>
        <p:spPr>
          <a:xfrm>
            <a:off x="7929154" y="-52251"/>
            <a:ext cx="4105418" cy="68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19DCCE-5921-45F7-951E-3940DCAB7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5" y="6765"/>
            <a:ext cx="10266705" cy="68444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51FF747-1057-4CD3-B209-DC1B61DC610F}"/>
              </a:ext>
            </a:extLst>
          </p:cNvPr>
          <p:cNvSpPr/>
          <p:nvPr/>
        </p:nvSpPr>
        <p:spPr>
          <a:xfrm>
            <a:off x="5302997" y="2612057"/>
            <a:ext cx="905298" cy="419901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6928-B114-43AE-A3BE-BF900E73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43147-1F93-4902-98E4-C4F16E2CF2EC}"/>
              </a:ext>
            </a:extLst>
          </p:cNvPr>
          <p:cNvSpPr/>
          <p:nvPr/>
        </p:nvSpPr>
        <p:spPr>
          <a:xfrm>
            <a:off x="2756263" y="0"/>
            <a:ext cx="1554480" cy="1332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E4F04-2AD3-46E7-8B0D-80C4205F6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5" y="6765"/>
            <a:ext cx="10266705" cy="684447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37FBEE2B-A4D1-4B09-AC99-12042E348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7620"/>
            <a:ext cx="5715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8D951-5EF3-4C42-B96C-99A099ADAE86}"/>
              </a:ext>
            </a:extLst>
          </p:cNvPr>
          <p:cNvSpPr txBox="1"/>
          <p:nvPr/>
        </p:nvSpPr>
        <p:spPr>
          <a:xfrm>
            <a:off x="6652073" y="4877620"/>
            <a:ext cx="256032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4400" b="1" dirty="0"/>
              <a:t>Healthy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2834F-2695-4E1B-BF16-26BBD241A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68940" b="81713"/>
          <a:stretch/>
        </p:blipFill>
        <p:spPr>
          <a:xfrm>
            <a:off x="5320937" y="533830"/>
            <a:ext cx="5499463" cy="4503702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5B6AB72-918A-4425-8092-5782CEF9993B}"/>
              </a:ext>
            </a:extLst>
          </p:cNvPr>
          <p:cNvSpPr/>
          <p:nvPr/>
        </p:nvSpPr>
        <p:spPr>
          <a:xfrm rot="7411371">
            <a:off x="4540432" y="-327035"/>
            <a:ext cx="1280160" cy="2255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1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820D-C755-4773-9662-806079AD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log in to </a:t>
            </a:r>
            <a:r>
              <a:rPr lang="en-GB" dirty="0" err="1"/>
              <a:t>mitchell.science</a:t>
            </a:r>
            <a:r>
              <a:rPr lang="en-GB" dirty="0"/>
              <a:t>/teaching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7A23-CEEE-4E0C-80F9-B8ECC069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…and open</a:t>
            </a:r>
          </a:p>
          <a:p>
            <a:endParaRPr lang="en-GB" sz="4800"/>
          </a:p>
          <a:p>
            <a:r>
              <a:rPr lang="en-GB" sz="4800"/>
              <a:t> </a:t>
            </a:r>
            <a:r>
              <a:rPr lang="en-GB" sz="4800" dirty="0"/>
              <a:t>“hoffman2002 2023.ipynb”</a:t>
            </a:r>
          </a:p>
        </p:txBody>
      </p:sp>
    </p:spTree>
    <p:extLst>
      <p:ext uri="{BB962C8B-B14F-4D97-AF65-F5344CB8AC3E}">
        <p14:creationId xmlns:p14="http://schemas.microsoft.com/office/powerpoint/2010/main" val="264998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1B1A-E10E-4EBD-8D1C-0A8F5CAD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a browser, go to: </a:t>
            </a:r>
            <a:r>
              <a:rPr lang="en-GB" dirty="0" err="1"/>
              <a:t>Mitchell.science</a:t>
            </a:r>
            <a:r>
              <a:rPr lang="en-GB" dirty="0"/>
              <a:t>/teaching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EF6F-FCCA-4B81-8FED-53440288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5625"/>
            <a:ext cx="10515600" cy="4351338"/>
          </a:xfrm>
        </p:spPr>
        <p:txBody>
          <a:bodyPr/>
          <a:lstStyle/>
          <a:p>
            <a:r>
              <a:rPr lang="en-GB" dirty="0"/>
              <a:t>Log In with your unique login</a:t>
            </a:r>
          </a:p>
          <a:p>
            <a:r>
              <a:rPr lang="en-GB" dirty="0"/>
              <a:t>&gt;</a:t>
            </a:r>
            <a:r>
              <a:rPr lang="en-GB" dirty="0" err="1"/>
              <a:t>cancerModellingModelling</a:t>
            </a:r>
            <a:r>
              <a:rPr lang="en-GB" dirty="0"/>
              <a:t> </a:t>
            </a:r>
          </a:p>
          <a:p>
            <a:r>
              <a:rPr lang="en-GB" dirty="0"/>
              <a:t>&gt;Hoffman2002 2023.ipynb</a:t>
            </a:r>
          </a:p>
          <a:p>
            <a:r>
              <a:rPr lang="en-GB" dirty="0"/>
              <a:t>&gt;Julia 1.6.2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86A11-BC44-41CD-814E-A801CF239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311" r="85091" b="50361"/>
          <a:stretch/>
        </p:blipFill>
        <p:spPr>
          <a:xfrm>
            <a:off x="7796464" y="1408530"/>
            <a:ext cx="4122820" cy="3053314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391624F3-DAF7-4059-BC39-577B7FCD9468}"/>
              </a:ext>
            </a:extLst>
          </p:cNvPr>
          <p:cNvSpPr/>
          <p:nvPr/>
        </p:nvSpPr>
        <p:spPr>
          <a:xfrm rot="5400000">
            <a:off x="7668126" y="2622367"/>
            <a:ext cx="352926" cy="721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AC08-0E89-4FB4-ADC0-7E9751B7A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" t="27486" r="84737" b="38527"/>
          <a:stretch/>
        </p:blipFill>
        <p:spPr>
          <a:xfrm>
            <a:off x="6922169" y="3818880"/>
            <a:ext cx="3713747" cy="2828101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0868639-202E-4937-AE26-A41F64661553}"/>
              </a:ext>
            </a:extLst>
          </p:cNvPr>
          <p:cNvSpPr/>
          <p:nvPr/>
        </p:nvSpPr>
        <p:spPr>
          <a:xfrm rot="5400000">
            <a:off x="6352673" y="4588042"/>
            <a:ext cx="368969" cy="8823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0E5BF-10B2-4607-86F6-E47ACED62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1" t="33671" r="68289" b="39767"/>
          <a:stretch/>
        </p:blipFill>
        <p:spPr>
          <a:xfrm>
            <a:off x="985769" y="4322496"/>
            <a:ext cx="3853326" cy="24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01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6991-3B7D-4A09-8696-85AB93E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5606C-0F97-48A2-9FB9-F3A8613401D1}"/>
                  </a:ext>
                </a:extLst>
              </p:cNvPr>
              <p:cNvSpPr txBox="1"/>
              <p:nvPr/>
            </p:nvSpPr>
            <p:spPr>
              <a:xfrm>
                <a:off x="2827020" y="2190999"/>
                <a:ext cx="1668085" cy="9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5606C-0F97-48A2-9FB9-F3A86134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20" y="2190999"/>
                <a:ext cx="1668085" cy="938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873818-BC7B-40F6-A6A0-04ED592912A0}"/>
                  </a:ext>
                </a:extLst>
              </p:cNvPr>
              <p:cNvSpPr txBox="1"/>
              <p:nvPr/>
            </p:nvSpPr>
            <p:spPr>
              <a:xfrm>
                <a:off x="6965591" y="3630093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873818-BC7B-40F6-A6A0-04ED59291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91" y="3630093"/>
                <a:ext cx="228600" cy="369332"/>
              </a:xfrm>
              <a:prstGeom prst="rect">
                <a:avLst/>
              </a:prstGeom>
              <a:blipFill>
                <a:blip r:embed="rId4"/>
                <a:stretch>
                  <a:fillRect l="-43243" r="-4324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0C6F25AB-6DFA-406B-AE79-5478DEDF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91" y="1336816"/>
            <a:ext cx="441069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Previously on SSC 104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25B-3565-4A1D-B676-599063E5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Population level models of infection - SEIR</a:t>
            </a:r>
          </a:p>
          <a:p>
            <a:endParaRPr lang="en-GB" dirty="0"/>
          </a:p>
          <a:p>
            <a:r>
              <a:rPr lang="en-GB" dirty="0"/>
              <a:t>“Agent based” multi-cell model – cells live, divide, and die</a:t>
            </a:r>
          </a:p>
          <a:p>
            <a:endParaRPr lang="en-GB" dirty="0"/>
          </a:p>
          <a:p>
            <a:r>
              <a:rPr lang="en-GB" dirty="0"/>
              <a:t>Today: single pathway in immune system</a:t>
            </a:r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9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9DAB-EADF-4F05-B1C9-38ABBD5B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Models consist of Ordinary Differential Equations</a:t>
            </a:r>
          </a:p>
          <a:p>
            <a:r>
              <a:rPr lang="en-GB" dirty="0"/>
              <a:t>Individual equations are simple: bind and unbind at different rates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2D7B2-F4B4-4977-9473-9F525FBEF345}"/>
              </a:ext>
            </a:extLst>
          </p:cNvPr>
          <p:cNvSpPr/>
          <p:nvPr/>
        </p:nvSpPr>
        <p:spPr>
          <a:xfrm>
            <a:off x="8072846" y="3544388"/>
            <a:ext cx="139337" cy="8708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0DF55-4556-4EB1-A549-69B82969C3BD}"/>
              </a:ext>
            </a:extLst>
          </p:cNvPr>
          <p:cNvSpPr/>
          <p:nvPr/>
        </p:nvSpPr>
        <p:spPr>
          <a:xfrm>
            <a:off x="10702834" y="3526968"/>
            <a:ext cx="174171" cy="14804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0B67-63EF-4ECD-BACA-AB1091FD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76" y="3429000"/>
            <a:ext cx="421063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97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9DAB-EADF-4F05-B1C9-38ABBD5B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93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Models consist of ODEs</a:t>
            </a:r>
          </a:p>
          <a:p>
            <a:r>
              <a:rPr lang="en-GB" dirty="0"/>
              <a:t>We code them in the Julia programming language</a:t>
            </a:r>
          </a:p>
          <a:p>
            <a:r>
              <a:rPr lang="en-GB" dirty="0"/>
              <a:t>We solve them automatically and generate dynamic concentrations for everything we model</a:t>
            </a:r>
          </a:p>
          <a:p>
            <a:r>
              <a:rPr lang="en-GB" dirty="0"/>
              <a:t>Individual equations are simple: bind and unbind at different rates</a:t>
            </a:r>
          </a:p>
          <a:p>
            <a:r>
              <a:rPr lang="en-GB" dirty="0"/>
              <a:t>Complexity comes from many interacting reactions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3F326D4-4DCE-420D-B142-5FD1D592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00"/>
          <a:stretch/>
        </p:blipFill>
        <p:spPr>
          <a:xfrm>
            <a:off x="5889226" y="1110534"/>
            <a:ext cx="6797212" cy="2860574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2D7B2-F4B4-4977-9473-9F525FBEF345}"/>
              </a:ext>
            </a:extLst>
          </p:cNvPr>
          <p:cNvSpPr/>
          <p:nvPr/>
        </p:nvSpPr>
        <p:spPr>
          <a:xfrm>
            <a:off x="8072846" y="3544388"/>
            <a:ext cx="139337" cy="8708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0DF55-4556-4EB1-A549-69B82969C3BD}"/>
              </a:ext>
            </a:extLst>
          </p:cNvPr>
          <p:cNvSpPr/>
          <p:nvPr/>
        </p:nvSpPr>
        <p:spPr>
          <a:xfrm>
            <a:off x="10702834" y="3526968"/>
            <a:ext cx="174171" cy="14804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96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3F326D4-4DCE-420D-B142-5FD1D592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00"/>
          <a:stretch/>
        </p:blipFill>
        <p:spPr>
          <a:xfrm>
            <a:off x="3317966" y="1091660"/>
            <a:ext cx="6533830" cy="2749731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98841C-3173-4632-8E80-3251D092AE88}"/>
              </a:ext>
            </a:extLst>
          </p:cNvPr>
          <p:cNvSpPr/>
          <p:nvPr/>
        </p:nvSpPr>
        <p:spPr>
          <a:xfrm>
            <a:off x="7991131" y="1850227"/>
            <a:ext cx="1207298" cy="199116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35AE8-C701-4207-AA8A-6DCCCE75ED4E}"/>
              </a:ext>
            </a:extLst>
          </p:cNvPr>
          <p:cNvSpPr/>
          <p:nvPr/>
        </p:nvSpPr>
        <p:spPr>
          <a:xfrm>
            <a:off x="6975566" y="1848178"/>
            <a:ext cx="1207298" cy="56904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7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3F326D4-4DCE-420D-B142-5FD1D592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00"/>
          <a:stretch/>
        </p:blipFill>
        <p:spPr>
          <a:xfrm>
            <a:off x="3317966" y="1091660"/>
            <a:ext cx="6533830" cy="2749731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98841C-3173-4632-8E80-3251D092AE88}"/>
              </a:ext>
            </a:extLst>
          </p:cNvPr>
          <p:cNvSpPr/>
          <p:nvPr/>
        </p:nvSpPr>
        <p:spPr>
          <a:xfrm>
            <a:off x="7991131" y="1850227"/>
            <a:ext cx="1207298" cy="199116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35AE8-C701-4207-AA8A-6DCCCE75ED4E}"/>
              </a:ext>
            </a:extLst>
          </p:cNvPr>
          <p:cNvSpPr/>
          <p:nvPr/>
        </p:nvSpPr>
        <p:spPr>
          <a:xfrm>
            <a:off x="6975566" y="1848178"/>
            <a:ext cx="1207298" cy="56904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7EA49-8D4C-40C7-88FE-D7CD2574F074}"/>
              </a:ext>
            </a:extLst>
          </p:cNvPr>
          <p:cNvSpPr/>
          <p:nvPr/>
        </p:nvSpPr>
        <p:spPr>
          <a:xfrm>
            <a:off x="5187865" y="3123880"/>
            <a:ext cx="1207298" cy="5337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D8F4C-2265-4A61-AEFA-D2AC3ABDDFE9}"/>
              </a:ext>
            </a:extLst>
          </p:cNvPr>
          <p:cNvSpPr/>
          <p:nvPr/>
        </p:nvSpPr>
        <p:spPr>
          <a:xfrm>
            <a:off x="6669534" y="3123880"/>
            <a:ext cx="1336460" cy="5690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C143F-8240-4AAF-B5AB-1E393B365DC4}"/>
              </a:ext>
            </a:extLst>
          </p:cNvPr>
          <p:cNvSpPr/>
          <p:nvPr/>
        </p:nvSpPr>
        <p:spPr>
          <a:xfrm>
            <a:off x="7857236" y="4318650"/>
            <a:ext cx="2441810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CE43F-A98E-439F-B1E3-E6DBECB50F38}"/>
              </a:ext>
            </a:extLst>
          </p:cNvPr>
          <p:cNvSpPr/>
          <p:nvPr/>
        </p:nvSpPr>
        <p:spPr>
          <a:xfrm>
            <a:off x="4786044" y="4338031"/>
            <a:ext cx="2618607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/>
              <p:nvPr/>
            </p:nvSpPr>
            <p:spPr>
              <a:xfrm>
                <a:off x="838200" y="2077725"/>
                <a:ext cx="1096018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725"/>
                <a:ext cx="10960180" cy="704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/>
              <p:nvPr/>
            </p:nvSpPr>
            <p:spPr>
              <a:xfrm>
                <a:off x="1697680" y="3449152"/>
                <a:ext cx="4261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80" y="3449152"/>
                <a:ext cx="4261359" cy="369332"/>
              </a:xfrm>
              <a:prstGeom prst="rect">
                <a:avLst/>
              </a:prstGeom>
              <a:blipFill>
                <a:blip r:embed="rId5"/>
                <a:stretch>
                  <a:fillRect l="-1286" r="-85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/>
              <p:nvPr/>
            </p:nvSpPr>
            <p:spPr>
              <a:xfrm>
                <a:off x="4632907" y="994751"/>
                <a:ext cx="3946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IkBa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NFkBn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dissociation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07" y="994751"/>
                <a:ext cx="3946593" cy="369332"/>
              </a:xfrm>
              <a:prstGeom prst="rect">
                <a:avLst/>
              </a:prstGeom>
              <a:blipFill>
                <a:blip r:embed="rId6"/>
                <a:stretch>
                  <a:fillRect l="-1391" r="-1082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/>
              <p:nvPr/>
            </p:nvSpPr>
            <p:spPr>
              <a:xfrm>
                <a:off x="7685464" y="3449152"/>
                <a:ext cx="3712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export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64" y="3449152"/>
                <a:ext cx="3712555" cy="369332"/>
              </a:xfrm>
              <a:prstGeom prst="rect">
                <a:avLst/>
              </a:prstGeom>
              <a:blipFill>
                <a:blip r:embed="rId7"/>
                <a:stretch>
                  <a:fillRect l="-1642" r="-2135" b="-3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0E35991-4CB5-4C81-968C-1ECD745BC56D}"/>
              </a:ext>
            </a:extLst>
          </p:cNvPr>
          <p:cNvSpPr/>
          <p:nvPr/>
        </p:nvSpPr>
        <p:spPr>
          <a:xfrm>
            <a:off x="4803112" y="4300034"/>
            <a:ext cx="2602523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52EDD-9BCD-4A48-A9DD-27049DAE81B2}"/>
              </a:ext>
            </a:extLst>
          </p:cNvPr>
          <p:cNvSpPr/>
          <p:nvPr/>
        </p:nvSpPr>
        <p:spPr>
          <a:xfrm>
            <a:off x="3219451" y="2243986"/>
            <a:ext cx="2876550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F0E90-5A24-4D0C-A995-37B7C3611DBE}"/>
              </a:ext>
            </a:extLst>
          </p:cNvPr>
          <p:cNvSpPr/>
          <p:nvPr/>
        </p:nvSpPr>
        <p:spPr>
          <a:xfrm>
            <a:off x="7824788" y="4300034"/>
            <a:ext cx="257048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AFF26-BD2D-44C9-89CD-79F523561D88}"/>
              </a:ext>
            </a:extLst>
          </p:cNvPr>
          <p:cNvSpPr/>
          <p:nvPr/>
        </p:nvSpPr>
        <p:spPr>
          <a:xfrm>
            <a:off x="6464299" y="2243986"/>
            <a:ext cx="2358153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638102-888D-451A-A98C-A9D8C96D057F}"/>
              </a:ext>
            </a:extLst>
          </p:cNvPr>
          <p:cNvSpPr/>
          <p:nvPr/>
        </p:nvSpPr>
        <p:spPr>
          <a:xfrm>
            <a:off x="9192223" y="2243986"/>
            <a:ext cx="2433994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9BDB34F1-51DC-496B-A2F7-960E2CF177C9}"/>
              </a:ext>
            </a:extLst>
          </p:cNvPr>
          <p:cNvSpPr/>
          <p:nvPr/>
        </p:nvSpPr>
        <p:spPr>
          <a:xfrm>
            <a:off x="3275763" y="2653604"/>
            <a:ext cx="281353" cy="701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727FDFB-2E6A-4E76-9843-304FED105C95}"/>
              </a:ext>
            </a:extLst>
          </p:cNvPr>
          <p:cNvSpPr/>
          <p:nvPr/>
        </p:nvSpPr>
        <p:spPr>
          <a:xfrm flipV="1">
            <a:off x="6529135" y="1501846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61E3533-35B5-433B-B0E2-AE24EBEFCF72}"/>
              </a:ext>
            </a:extLst>
          </p:cNvPr>
          <p:cNvSpPr/>
          <p:nvPr/>
        </p:nvSpPr>
        <p:spPr>
          <a:xfrm>
            <a:off x="9302481" y="2627054"/>
            <a:ext cx="281353" cy="7277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296B0-DBBF-40C1-A5D7-18E41A292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115" y="5339576"/>
            <a:ext cx="1338273" cy="280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C5D91-823D-4CCC-9359-0C2D775A4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367" y="5339575"/>
            <a:ext cx="7544853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181-0F56-4433-8951-D87FECA2F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4787" y="5379331"/>
            <a:ext cx="22863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5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/>
              <p:nvPr/>
            </p:nvSpPr>
            <p:spPr>
              <a:xfrm>
                <a:off x="838200" y="2077725"/>
                <a:ext cx="11200182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725"/>
                <a:ext cx="11200182" cy="704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/>
              <p:nvPr/>
            </p:nvSpPr>
            <p:spPr>
              <a:xfrm>
                <a:off x="991150" y="3441554"/>
                <a:ext cx="3324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b="0" i="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import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50" y="3441554"/>
                <a:ext cx="3324628" cy="369332"/>
              </a:xfrm>
              <a:prstGeom prst="rect">
                <a:avLst/>
              </a:prstGeom>
              <a:blipFill>
                <a:blip r:embed="rId5"/>
                <a:stretch>
                  <a:fillRect l="-1835" r="-1284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/>
              <p:nvPr/>
            </p:nvSpPr>
            <p:spPr>
              <a:xfrm>
                <a:off x="3485504" y="1000106"/>
                <a:ext cx="34544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export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04" y="1000106"/>
                <a:ext cx="3454472" cy="369332"/>
              </a:xfrm>
              <a:prstGeom prst="rect">
                <a:avLst/>
              </a:prstGeom>
              <a:blipFill>
                <a:blip r:embed="rId6"/>
                <a:stretch>
                  <a:fillRect l="-1767" r="-1237" b="-29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/>
              <p:nvPr/>
            </p:nvSpPr>
            <p:spPr>
              <a:xfrm>
                <a:off x="6333743" y="3458310"/>
                <a:ext cx="34485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association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743" y="3458310"/>
                <a:ext cx="3448508" cy="369332"/>
              </a:xfrm>
              <a:prstGeom prst="rect">
                <a:avLst/>
              </a:prstGeom>
              <a:blipFill>
                <a:blip r:embed="rId7"/>
                <a:stretch>
                  <a:fillRect l="-1590" r="-141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0E35991-4CB5-4C81-968C-1ECD745BC56D}"/>
              </a:ext>
            </a:extLst>
          </p:cNvPr>
          <p:cNvSpPr/>
          <p:nvPr/>
        </p:nvSpPr>
        <p:spPr>
          <a:xfrm>
            <a:off x="4803112" y="4300034"/>
            <a:ext cx="2602523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52EDD-9BCD-4A48-A9DD-27049DAE81B2}"/>
              </a:ext>
            </a:extLst>
          </p:cNvPr>
          <p:cNvSpPr/>
          <p:nvPr/>
        </p:nvSpPr>
        <p:spPr>
          <a:xfrm>
            <a:off x="2524539" y="2243986"/>
            <a:ext cx="1550048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F0E90-5A24-4D0C-A995-37B7C3611DBE}"/>
              </a:ext>
            </a:extLst>
          </p:cNvPr>
          <p:cNvSpPr/>
          <p:nvPr/>
        </p:nvSpPr>
        <p:spPr>
          <a:xfrm>
            <a:off x="7824788" y="4300034"/>
            <a:ext cx="257048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AFF26-BD2D-44C9-89CD-79F523561D88}"/>
              </a:ext>
            </a:extLst>
          </p:cNvPr>
          <p:cNvSpPr/>
          <p:nvPr/>
        </p:nvSpPr>
        <p:spPr>
          <a:xfrm>
            <a:off x="4403035" y="2243986"/>
            <a:ext cx="171393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638102-888D-451A-A98C-A9D8C96D057F}"/>
              </a:ext>
            </a:extLst>
          </p:cNvPr>
          <p:cNvSpPr/>
          <p:nvPr/>
        </p:nvSpPr>
        <p:spPr>
          <a:xfrm>
            <a:off x="9614665" y="2256805"/>
            <a:ext cx="2433994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9BDB34F1-51DC-496B-A2F7-960E2CF177C9}"/>
              </a:ext>
            </a:extLst>
          </p:cNvPr>
          <p:cNvSpPr/>
          <p:nvPr/>
        </p:nvSpPr>
        <p:spPr>
          <a:xfrm>
            <a:off x="2618548" y="2671930"/>
            <a:ext cx="281353" cy="701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727FDFB-2E6A-4E76-9843-304FED105C95}"/>
              </a:ext>
            </a:extLst>
          </p:cNvPr>
          <p:cNvSpPr/>
          <p:nvPr/>
        </p:nvSpPr>
        <p:spPr>
          <a:xfrm flipV="1">
            <a:off x="5002106" y="1462214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B917D3-0EFB-4B8A-BC82-12153991C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337" y="5212471"/>
            <a:ext cx="10231278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B7EB9-560A-460F-9DA3-229813286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85" y="5246031"/>
            <a:ext cx="1638301" cy="380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403041-D0DE-447B-B18B-981354C9E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4257" y="5293225"/>
            <a:ext cx="314369" cy="3334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F7061D-4ABD-4BB9-A9DB-9940771E08D5}"/>
              </a:ext>
            </a:extLst>
          </p:cNvPr>
          <p:cNvSpPr/>
          <p:nvPr/>
        </p:nvSpPr>
        <p:spPr>
          <a:xfrm>
            <a:off x="6445417" y="2243986"/>
            <a:ext cx="289736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61E3533-35B5-433B-B0E2-AE24EBEFCF72}"/>
              </a:ext>
            </a:extLst>
          </p:cNvPr>
          <p:cNvSpPr/>
          <p:nvPr/>
        </p:nvSpPr>
        <p:spPr>
          <a:xfrm>
            <a:off x="7393348" y="2671930"/>
            <a:ext cx="281353" cy="7277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5243A87-96C3-4623-A196-63C8F6C46E45}"/>
              </a:ext>
            </a:extLst>
          </p:cNvPr>
          <p:cNvSpPr/>
          <p:nvPr/>
        </p:nvSpPr>
        <p:spPr>
          <a:xfrm flipV="1">
            <a:off x="10690985" y="1472664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D1CC4-8BE1-41F4-944A-2F0D30CB13F8}"/>
                  </a:ext>
                </a:extLst>
              </p:cNvPr>
              <p:cNvSpPr txBox="1"/>
              <p:nvPr/>
            </p:nvSpPr>
            <p:spPr>
              <a:xfrm>
                <a:off x="8219759" y="1061866"/>
                <a:ext cx="4143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NFκBn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dissociation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D1CC4-8BE1-41F4-944A-2F0D30CB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759" y="1061866"/>
                <a:ext cx="4143763" cy="369332"/>
              </a:xfrm>
              <a:prstGeom prst="rect">
                <a:avLst/>
              </a:prstGeom>
              <a:blipFill>
                <a:blip r:embed="rId11"/>
                <a:stretch>
                  <a:fillRect l="-1176" r="-102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8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BD16-F0EB-42F3-8C1A-4CD30DBC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Disease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5170-2B76-4215-BF59-214DF4A7F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are modelling a tiny part of the cell, but:</a:t>
            </a:r>
          </a:p>
          <a:p>
            <a:r>
              <a:rPr lang="en-GB" dirty="0"/>
              <a:t>We know a chronic NF</a:t>
            </a:r>
            <a:r>
              <a:rPr lang="el-GR" dirty="0"/>
              <a:t>-κ</a:t>
            </a:r>
            <a:r>
              <a:rPr lang="en-GB" dirty="0"/>
              <a:t>B response is very bad</a:t>
            </a:r>
          </a:p>
          <a:p>
            <a:r>
              <a:rPr lang="en-GB" dirty="0"/>
              <a:t>We can disturb the healthy model and see what produces a chronic NF</a:t>
            </a:r>
            <a:r>
              <a:rPr lang="el-GR" dirty="0"/>
              <a:t>-κ</a:t>
            </a:r>
            <a:r>
              <a:rPr lang="en-GB" dirty="0"/>
              <a:t>B phenotype</a:t>
            </a:r>
          </a:p>
          <a:p>
            <a:endParaRPr lang="en-GB" dirty="0"/>
          </a:p>
          <a:p>
            <a:r>
              <a:rPr lang="en-GB" dirty="0"/>
              <a:t>Changing a </a:t>
            </a:r>
            <a:r>
              <a:rPr lang="en-GB"/>
              <a:t>parameter could represent</a:t>
            </a:r>
            <a:r>
              <a:rPr lang="en-GB" dirty="0"/>
              <a:t>:</a:t>
            </a:r>
          </a:p>
          <a:p>
            <a:pPr lvl="1"/>
            <a:r>
              <a:rPr lang="en-GB" sz="2800" dirty="0"/>
              <a:t>A mutation in that protein</a:t>
            </a:r>
            <a:endParaRPr lang="en-GB" sz="3200" dirty="0"/>
          </a:p>
          <a:p>
            <a:pPr lvl="1"/>
            <a:r>
              <a:rPr lang="en-GB" sz="2800" dirty="0"/>
              <a:t>A drug binding to a protein</a:t>
            </a:r>
          </a:p>
        </p:txBody>
      </p:sp>
    </p:spTree>
    <p:extLst>
      <p:ext uri="{BB962C8B-B14F-4D97-AF65-F5344CB8AC3E}">
        <p14:creationId xmlns:p14="http://schemas.microsoft.com/office/powerpoint/2010/main" val="57353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7F854431-7A15-4D01-80AD-F3AB45E7865A}"/>
              </a:ext>
            </a:extLst>
          </p:cNvPr>
          <p:cNvSpPr/>
          <p:nvPr/>
        </p:nvSpPr>
        <p:spPr>
          <a:xfrm>
            <a:off x="5761130" y="3766717"/>
            <a:ext cx="1198729" cy="1625181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83639-B559-4A3E-8A22-A7B1AD324824}"/>
              </a:ext>
            </a:extLst>
          </p:cNvPr>
          <p:cNvGrpSpPr/>
          <p:nvPr/>
        </p:nvGrpSpPr>
        <p:grpSpPr>
          <a:xfrm>
            <a:off x="3535921" y="4175249"/>
            <a:ext cx="1022886" cy="447561"/>
            <a:chOff x="3535921" y="4175249"/>
            <a:chExt cx="1022886" cy="44756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8425A8-DBAC-4D08-866D-0142DF4E67B9}"/>
                </a:ext>
              </a:extLst>
            </p:cNvPr>
            <p:cNvSpPr/>
            <p:nvPr/>
          </p:nvSpPr>
          <p:spPr>
            <a:xfrm>
              <a:off x="3702827" y="4321420"/>
              <a:ext cx="855980" cy="3013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3C93A6-0745-4551-8E99-167A4FAA6AE6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Chord 1">
              <a:extLst>
                <a:ext uri="{FF2B5EF4-FFF2-40B4-BE49-F238E27FC236}">
                  <a16:creationId xmlns:a16="http://schemas.microsoft.com/office/drawing/2014/main" id="{6FE7396C-C559-4138-809E-F07276E58564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hord 56">
              <a:extLst>
                <a:ext uri="{FF2B5EF4-FFF2-40B4-BE49-F238E27FC236}">
                  <a16:creationId xmlns:a16="http://schemas.microsoft.com/office/drawing/2014/main" id="{9DBCA676-9621-4F64-947D-DF63CA3583F9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962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C06A-46D1-4D74-BD51-CC5ED5D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4119-7A9C-42EC-ABEE-4C9F0365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8708-6E39-4B9E-93E7-6906B3DF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44" y="1816466"/>
            <a:ext cx="9624156" cy="51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3CAAF-F460-4448-8BB5-EBE67367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28" y="1807306"/>
            <a:ext cx="1755855" cy="524739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8F285A36-7E27-456C-8CD0-5C6CAB912EF6}"/>
              </a:ext>
            </a:extLst>
          </p:cNvPr>
          <p:cNvSpPr/>
          <p:nvPr/>
        </p:nvSpPr>
        <p:spPr>
          <a:xfrm>
            <a:off x="4484057" y="305315"/>
            <a:ext cx="1198729" cy="1625181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DE336-F130-4EC5-921C-36419676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574" y="2747666"/>
            <a:ext cx="7047108" cy="3963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47195-95BA-40C9-AE64-B29300658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444" y="1874415"/>
            <a:ext cx="390580" cy="466790"/>
          </a:xfrm>
          <a:prstGeom prst="rect">
            <a:avLst/>
          </a:prstGeom>
        </p:spPr>
      </p:pic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283B530-E7DC-47E9-BD5B-1E6ED6D40A72}"/>
              </a:ext>
            </a:extLst>
          </p:cNvPr>
          <p:cNvSpPr/>
          <p:nvPr/>
        </p:nvSpPr>
        <p:spPr>
          <a:xfrm>
            <a:off x="7891670" y="4840357"/>
            <a:ext cx="854765" cy="1083365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3AD63-BFD7-4BEC-A2A2-B9B5C3EF6E2D}"/>
              </a:ext>
            </a:extLst>
          </p:cNvPr>
          <p:cNvSpPr/>
          <p:nvPr/>
        </p:nvSpPr>
        <p:spPr>
          <a:xfrm>
            <a:off x="4760843" y="6176963"/>
            <a:ext cx="1868557" cy="53470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37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703-8A18-433C-A801-DC197781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7080" cy="1325563"/>
          </a:xfrm>
        </p:spPr>
        <p:txBody>
          <a:bodyPr/>
          <a:lstStyle/>
          <a:p>
            <a:r>
              <a:rPr lang="en-GB" dirty="0"/>
              <a:t>Parameter Change: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B41B-B6AB-474F-9230-F2664AB3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8283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Modifying lower:</a:t>
            </a:r>
          </a:p>
          <a:p>
            <a:r>
              <a:rPr lang="en-GB" dirty="0"/>
              <a:t>Barely any oscillation, NF</a:t>
            </a:r>
            <a:r>
              <a:rPr lang="el-GR" dirty="0"/>
              <a:t>-κ</a:t>
            </a:r>
            <a:r>
              <a:rPr lang="en-GB" dirty="0"/>
              <a:t>B  remains high for a long time.</a:t>
            </a:r>
          </a:p>
          <a:p>
            <a:endParaRPr lang="en-GB" dirty="0"/>
          </a:p>
          <a:p>
            <a:r>
              <a:rPr lang="en-GB" dirty="0"/>
              <a:t>Is this a driver mutation?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EACC-3160-4946-9F56-051E3C10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8721"/>
            <a:ext cx="2057687" cy="103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FF83B-8EE2-4EDD-AA99-97066D37D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72" y="1947133"/>
            <a:ext cx="6162482" cy="41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B350-7D6E-4155-91D9-3692D0B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30813-68C5-4488-99BA-56C2A674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00" y="0"/>
            <a:ext cx="58582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47D020-5EDA-4462-A539-E92E0C0A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7063" y="5172892"/>
            <a:ext cx="2913017" cy="1476102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Chapuy et al, Molecular subtypes of diffuse large B cell lymphoma are associated with distinct pathogenic mechanisms and outcomes. </a:t>
            </a:r>
            <a:r>
              <a:rPr lang="en-GB" i="1" dirty="0"/>
              <a:t>Nat Med</a:t>
            </a:r>
            <a:r>
              <a:rPr lang="en-GB" dirty="0"/>
              <a:t>. 2018</a:t>
            </a:r>
          </a:p>
        </p:txBody>
      </p:sp>
    </p:spTree>
    <p:extLst>
      <p:ext uri="{BB962C8B-B14F-4D97-AF65-F5344CB8AC3E}">
        <p14:creationId xmlns:p14="http://schemas.microsoft.com/office/powerpoint/2010/main" val="211994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703-8A18-433C-A801-DC197781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Change: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B41B-B6AB-474F-9230-F2664AB3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8283" cy="4351338"/>
          </a:xfrm>
        </p:spPr>
        <p:txBody>
          <a:bodyPr/>
          <a:lstStyle/>
          <a:p>
            <a:r>
              <a:rPr lang="en-GB" dirty="0"/>
              <a:t>Modifying higher:</a:t>
            </a:r>
          </a:p>
          <a:p>
            <a:r>
              <a:rPr lang="en-GB" dirty="0"/>
              <a:t>Lowers the oscillation rate</a:t>
            </a:r>
          </a:p>
          <a:p>
            <a:endParaRPr lang="en-GB" dirty="0"/>
          </a:p>
          <a:p>
            <a:r>
              <a:rPr lang="en-GB" dirty="0"/>
              <a:t>Modifying lower:</a:t>
            </a:r>
          </a:p>
          <a:p>
            <a:r>
              <a:rPr lang="en-GB" dirty="0"/>
              <a:t>Barely any oscillation, NF</a:t>
            </a:r>
            <a:r>
              <a:rPr lang="el-GR" dirty="0"/>
              <a:t>-κ</a:t>
            </a:r>
            <a:r>
              <a:rPr lang="en-GB" dirty="0"/>
              <a:t>B  remains high for a long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C7347-B600-4696-A6D3-B55787FA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88" y="0"/>
            <a:ext cx="1762371" cy="19147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B7F2C-2580-4325-AF3D-740CF1EBDD48}"/>
              </a:ext>
            </a:extLst>
          </p:cNvPr>
          <p:cNvGrpSpPr/>
          <p:nvPr/>
        </p:nvGrpSpPr>
        <p:grpSpPr>
          <a:xfrm>
            <a:off x="6096000" y="1890939"/>
            <a:ext cx="5963921" cy="4601936"/>
            <a:chOff x="6797041" y="1825624"/>
            <a:chExt cx="5262880" cy="41945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2EE4E1-25D3-4EBF-870E-959B6B818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297"/>
            <a:stretch/>
          </p:blipFill>
          <p:spPr>
            <a:xfrm>
              <a:off x="6797041" y="1825624"/>
              <a:ext cx="5262880" cy="41945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B27557-BD39-4AAD-8594-863807C5E2F1}"/>
                </a:ext>
              </a:extLst>
            </p:cNvPr>
            <p:cNvSpPr/>
            <p:nvPr/>
          </p:nvSpPr>
          <p:spPr>
            <a:xfrm>
              <a:off x="9418320" y="1825624"/>
              <a:ext cx="548640" cy="267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993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C20D-AB19-43ED-A9B2-97DC50C4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point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2A22-F0B8-467F-9345-BF09156AC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3946" cy="387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[a, b, c] is a list</a:t>
            </a:r>
          </a:p>
          <a:p>
            <a:pPr marL="0" indent="0">
              <a:buNone/>
            </a:pPr>
            <a:r>
              <a:rPr lang="en-GB" dirty="0"/>
              <a:t>We can edit a list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CBE41-7C8B-49F9-A186-ABA0EFE66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55158" r="81579" b="28421"/>
          <a:stretch/>
        </p:blipFill>
        <p:spPr>
          <a:xfrm>
            <a:off x="6912146" y="3608966"/>
            <a:ext cx="4702940" cy="2090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26F81-D12E-4570-A0FA-136DA2600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" t="42527" r="81974" b="37367"/>
          <a:stretch/>
        </p:blipFill>
        <p:spPr>
          <a:xfrm>
            <a:off x="838200" y="2944604"/>
            <a:ext cx="4441656" cy="27545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1930E1-ECE3-4609-B4D7-F6D1ACE9EB2E}"/>
              </a:ext>
            </a:extLst>
          </p:cNvPr>
          <p:cNvSpPr txBox="1">
            <a:spLocks/>
          </p:cNvSpPr>
          <p:nvPr/>
        </p:nvSpPr>
        <p:spPr>
          <a:xfrm>
            <a:off x="6769768" y="2646947"/>
            <a:ext cx="4989095" cy="96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loops repeat the inside, with a different “value” each time</a:t>
            </a:r>
          </a:p>
        </p:txBody>
      </p:sp>
    </p:spTree>
    <p:extLst>
      <p:ext uri="{BB962C8B-B14F-4D97-AF65-F5344CB8AC3E}">
        <p14:creationId xmlns:p14="http://schemas.microsoft.com/office/powerpoint/2010/main" val="2782794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487C-0684-4466-8C5C-AC941BDF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Hoffman 2002 Model Needs: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1B74-EDFE-4618-A6D3-5C313E2E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Starting concentrations</a:t>
            </a:r>
          </a:p>
          <a:p>
            <a:r>
              <a:rPr lang="en-GB" dirty="0"/>
              <a:t>Timespan of the experiment</a:t>
            </a:r>
          </a:p>
          <a:p>
            <a:r>
              <a:rPr lang="en-GB" dirty="0"/>
              <a:t>PHASE = 2</a:t>
            </a:r>
          </a:p>
          <a:p>
            <a:r>
              <a:rPr lang="en-GB" dirty="0"/>
              <a:t>Pulse Length – how long the antigen triggers IKK, input signal</a:t>
            </a:r>
          </a:p>
          <a:p>
            <a:endParaRPr lang="en-GB" dirty="0"/>
          </a:p>
          <a:p>
            <a:r>
              <a:rPr lang="en-GB" dirty="0"/>
              <a:t>Generate a “Problem” with the above</a:t>
            </a:r>
          </a:p>
          <a:p>
            <a:r>
              <a:rPr lang="en-GB" dirty="0"/>
              <a:t>“Solve” command will </a:t>
            </a:r>
            <a:r>
              <a:rPr lang="en-GB"/>
              <a:t>run the simulation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uble Brace 6">
            <a:extLst>
              <a:ext uri="{FF2B5EF4-FFF2-40B4-BE49-F238E27FC236}">
                <a16:creationId xmlns:a16="http://schemas.microsoft.com/office/drawing/2014/main" id="{AD679277-E131-4906-8AF0-FF80A7D89C6C}"/>
              </a:ext>
            </a:extLst>
          </p:cNvPr>
          <p:cNvSpPr/>
          <p:nvPr/>
        </p:nvSpPr>
        <p:spPr>
          <a:xfrm>
            <a:off x="1346791" y="2422358"/>
            <a:ext cx="2425995" cy="3712628"/>
          </a:xfrm>
          <a:prstGeom prst="bracePair">
            <a:avLst>
              <a:gd name="adj" fmla="val 19302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81135-46EB-45CD-B4E5-40671C94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 code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7AD79-32F4-4978-8FC5-3C07A768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73" y="3793826"/>
            <a:ext cx="1734880" cy="705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loop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507764-27F3-4C25-95F6-A3414A9297D0}"/>
              </a:ext>
            </a:extLst>
          </p:cNvPr>
          <p:cNvSpPr txBox="1">
            <a:spLocks/>
          </p:cNvSpPr>
          <p:nvPr/>
        </p:nvSpPr>
        <p:spPr>
          <a:xfrm>
            <a:off x="9110329" y="1690688"/>
            <a:ext cx="1734880" cy="444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86A793E-A6A9-4A15-BEBE-643CC4ED225A}"/>
              </a:ext>
            </a:extLst>
          </p:cNvPr>
          <p:cNvSpPr/>
          <p:nvPr/>
        </p:nvSpPr>
        <p:spPr>
          <a:xfrm rot="3355889">
            <a:off x="3132270" y="2137144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EB47FD-C870-4245-9FF5-BD167946C24D}"/>
              </a:ext>
            </a:extLst>
          </p:cNvPr>
          <p:cNvSpPr/>
          <p:nvPr/>
        </p:nvSpPr>
        <p:spPr>
          <a:xfrm>
            <a:off x="13552177" y="5156791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D0EEE-05CB-41BB-A93F-6ED40725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34261" r="53554" b="30948"/>
          <a:stretch/>
        </p:blipFill>
        <p:spPr>
          <a:xfrm>
            <a:off x="2278474" y="1552298"/>
            <a:ext cx="18150651" cy="5105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52A72-0BDE-4251-B77C-A4E7E396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16" y="2902867"/>
            <a:ext cx="573074" cy="7559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17BE1A6-0218-42F9-BADF-79CD334ACE96}"/>
              </a:ext>
            </a:extLst>
          </p:cNvPr>
          <p:cNvGrpSpPr/>
          <p:nvPr/>
        </p:nvGrpSpPr>
        <p:grpSpPr>
          <a:xfrm>
            <a:off x="8034999" y="6134986"/>
            <a:ext cx="768434" cy="542317"/>
            <a:chOff x="8405356" y="6134986"/>
            <a:chExt cx="768434" cy="542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7DE277-3A79-4A83-B224-2A9994B944D8}"/>
                </a:ext>
              </a:extLst>
            </p:cNvPr>
            <p:cNvSpPr/>
            <p:nvPr/>
          </p:nvSpPr>
          <p:spPr>
            <a:xfrm>
              <a:off x="8405356" y="6134986"/>
              <a:ext cx="768434" cy="5423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636ACD-70AC-49EC-9F58-69AB87A1FE52}"/>
                </a:ext>
              </a:extLst>
            </p:cNvPr>
            <p:cNvSpPr/>
            <p:nvPr/>
          </p:nvSpPr>
          <p:spPr>
            <a:xfrm>
              <a:off x="8435147" y="6256421"/>
              <a:ext cx="708853" cy="401053"/>
            </a:xfrm>
            <a:custGeom>
              <a:avLst/>
              <a:gdLst>
                <a:gd name="connsiteX0" fmla="*/ 19042 w 708853"/>
                <a:gd name="connsiteY0" fmla="*/ 401053 h 401053"/>
                <a:gd name="connsiteX1" fmla="*/ 19042 w 708853"/>
                <a:gd name="connsiteY1" fmla="*/ 128337 h 401053"/>
                <a:gd name="connsiteX2" fmla="*/ 67169 w 708853"/>
                <a:gd name="connsiteY2" fmla="*/ 32084 h 401053"/>
                <a:gd name="connsiteX3" fmla="*/ 115295 w 708853"/>
                <a:gd name="connsiteY3" fmla="*/ 0 h 401053"/>
                <a:gd name="connsiteX4" fmla="*/ 163421 w 708853"/>
                <a:gd name="connsiteY4" fmla="*/ 96253 h 401053"/>
                <a:gd name="connsiteX5" fmla="*/ 179464 w 708853"/>
                <a:gd name="connsiteY5" fmla="*/ 240632 h 401053"/>
                <a:gd name="connsiteX6" fmla="*/ 195506 w 708853"/>
                <a:gd name="connsiteY6" fmla="*/ 304800 h 401053"/>
                <a:gd name="connsiteX7" fmla="*/ 243632 w 708853"/>
                <a:gd name="connsiteY7" fmla="*/ 320842 h 401053"/>
                <a:gd name="connsiteX8" fmla="*/ 291758 w 708853"/>
                <a:gd name="connsiteY8" fmla="*/ 304800 h 401053"/>
                <a:gd name="connsiteX9" fmla="*/ 307800 w 708853"/>
                <a:gd name="connsiteY9" fmla="*/ 256674 h 401053"/>
                <a:gd name="connsiteX10" fmla="*/ 339885 w 708853"/>
                <a:gd name="connsiteY10" fmla="*/ 224590 h 401053"/>
                <a:gd name="connsiteX11" fmla="*/ 388011 w 708853"/>
                <a:gd name="connsiteY11" fmla="*/ 128337 h 401053"/>
                <a:gd name="connsiteX12" fmla="*/ 436137 w 708853"/>
                <a:gd name="connsiteY12" fmla="*/ 96253 h 401053"/>
                <a:gd name="connsiteX13" fmla="*/ 484264 w 708853"/>
                <a:gd name="connsiteY13" fmla="*/ 112295 h 401053"/>
                <a:gd name="connsiteX14" fmla="*/ 516348 w 708853"/>
                <a:gd name="connsiteY14" fmla="*/ 160421 h 401053"/>
                <a:gd name="connsiteX15" fmla="*/ 564474 w 708853"/>
                <a:gd name="connsiteY15" fmla="*/ 208547 h 401053"/>
                <a:gd name="connsiteX16" fmla="*/ 708853 w 708853"/>
                <a:gd name="connsiteY16" fmla="*/ 160421 h 40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8853" h="401053">
                  <a:moveTo>
                    <a:pt x="19042" y="401053"/>
                  </a:moveTo>
                  <a:cubicBezTo>
                    <a:pt x="-6837" y="271656"/>
                    <a:pt x="-5855" y="315060"/>
                    <a:pt x="19042" y="128337"/>
                  </a:cubicBezTo>
                  <a:cubicBezTo>
                    <a:pt x="23056" y="98230"/>
                    <a:pt x="46372" y="52881"/>
                    <a:pt x="67169" y="32084"/>
                  </a:cubicBezTo>
                  <a:cubicBezTo>
                    <a:pt x="80802" y="18451"/>
                    <a:pt x="99253" y="10695"/>
                    <a:pt x="115295" y="0"/>
                  </a:cubicBezTo>
                  <a:cubicBezTo>
                    <a:pt x="139932" y="36955"/>
                    <a:pt x="156041" y="51973"/>
                    <a:pt x="163421" y="96253"/>
                  </a:cubicBezTo>
                  <a:cubicBezTo>
                    <a:pt x="171382" y="144017"/>
                    <a:pt x="172101" y="192773"/>
                    <a:pt x="179464" y="240632"/>
                  </a:cubicBezTo>
                  <a:cubicBezTo>
                    <a:pt x="182817" y="262423"/>
                    <a:pt x="181733" y="287584"/>
                    <a:pt x="195506" y="304800"/>
                  </a:cubicBezTo>
                  <a:cubicBezTo>
                    <a:pt x="206069" y="318004"/>
                    <a:pt x="227590" y="315495"/>
                    <a:pt x="243632" y="320842"/>
                  </a:cubicBezTo>
                  <a:cubicBezTo>
                    <a:pt x="259674" y="315495"/>
                    <a:pt x="279801" y="316757"/>
                    <a:pt x="291758" y="304800"/>
                  </a:cubicBezTo>
                  <a:cubicBezTo>
                    <a:pt x="303715" y="292843"/>
                    <a:pt x="299100" y="271174"/>
                    <a:pt x="307800" y="256674"/>
                  </a:cubicBezTo>
                  <a:cubicBezTo>
                    <a:pt x="315582" y="243705"/>
                    <a:pt x="329190" y="235285"/>
                    <a:pt x="339885" y="224590"/>
                  </a:cubicBezTo>
                  <a:cubicBezTo>
                    <a:pt x="352932" y="185447"/>
                    <a:pt x="356913" y="159435"/>
                    <a:pt x="388011" y="128337"/>
                  </a:cubicBezTo>
                  <a:cubicBezTo>
                    <a:pt x="401644" y="114704"/>
                    <a:pt x="420095" y="106948"/>
                    <a:pt x="436137" y="96253"/>
                  </a:cubicBezTo>
                  <a:cubicBezTo>
                    <a:pt x="452179" y="101600"/>
                    <a:pt x="471059" y="101731"/>
                    <a:pt x="484264" y="112295"/>
                  </a:cubicBezTo>
                  <a:cubicBezTo>
                    <a:pt x="499319" y="124339"/>
                    <a:pt x="504005" y="145610"/>
                    <a:pt x="516348" y="160421"/>
                  </a:cubicBezTo>
                  <a:cubicBezTo>
                    <a:pt x="530872" y="177849"/>
                    <a:pt x="548432" y="192505"/>
                    <a:pt x="564474" y="208547"/>
                  </a:cubicBezTo>
                  <a:cubicBezTo>
                    <a:pt x="691742" y="190366"/>
                    <a:pt x="650032" y="219242"/>
                    <a:pt x="708853" y="16042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DD0EAF4F-BF6A-4D6F-A4E2-31BB6ED08B58}"/>
              </a:ext>
            </a:extLst>
          </p:cNvPr>
          <p:cNvSpPr/>
          <p:nvPr/>
        </p:nvSpPr>
        <p:spPr>
          <a:xfrm>
            <a:off x="6137186" y="3638752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1917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1135-46EB-45CD-B4E5-40671C94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 code doing?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507764-27F3-4C25-95F6-A3414A9297D0}"/>
              </a:ext>
            </a:extLst>
          </p:cNvPr>
          <p:cNvSpPr txBox="1">
            <a:spLocks/>
          </p:cNvSpPr>
          <p:nvPr/>
        </p:nvSpPr>
        <p:spPr>
          <a:xfrm>
            <a:off x="9110329" y="1690688"/>
            <a:ext cx="1734880" cy="444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86A793E-A6A9-4A15-BEBE-643CC4ED225A}"/>
              </a:ext>
            </a:extLst>
          </p:cNvPr>
          <p:cNvSpPr/>
          <p:nvPr/>
        </p:nvSpPr>
        <p:spPr>
          <a:xfrm rot="3355889">
            <a:off x="3132270" y="2137144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EB47FD-C870-4245-9FF5-BD167946C24D}"/>
              </a:ext>
            </a:extLst>
          </p:cNvPr>
          <p:cNvSpPr/>
          <p:nvPr/>
        </p:nvSpPr>
        <p:spPr>
          <a:xfrm>
            <a:off x="13552177" y="5156791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D0EEE-05CB-41BB-A93F-6ED40725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34261" r="53554" b="30948"/>
          <a:stretch/>
        </p:blipFill>
        <p:spPr>
          <a:xfrm>
            <a:off x="-630455" y="1572127"/>
            <a:ext cx="18150651" cy="5105176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63E37DF6-8EAB-4A29-8CC7-8228C5051BBC}"/>
              </a:ext>
            </a:extLst>
          </p:cNvPr>
          <p:cNvSpPr/>
          <p:nvPr/>
        </p:nvSpPr>
        <p:spPr>
          <a:xfrm rot="5400000">
            <a:off x="51214" y="4752399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8FACE1AD-9FE2-426E-B3BA-EBC85A9F304B}"/>
              </a:ext>
            </a:extLst>
          </p:cNvPr>
          <p:cNvSpPr/>
          <p:nvPr/>
        </p:nvSpPr>
        <p:spPr>
          <a:xfrm rot="13513531">
            <a:off x="2024304" y="1562213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77121EC-7E35-4E43-8EFB-53E58F22F109}"/>
              </a:ext>
            </a:extLst>
          </p:cNvPr>
          <p:cNvSpPr/>
          <p:nvPr/>
        </p:nvSpPr>
        <p:spPr>
          <a:xfrm rot="13513531">
            <a:off x="11486809" y="4320354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13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C6A93F-A043-474D-8321-1D2CDCC7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5"/>
          <a:stretch/>
        </p:blipFill>
        <p:spPr>
          <a:xfrm>
            <a:off x="9509760" y="2935011"/>
            <a:ext cx="5061966" cy="2305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84580-76EE-4017-8486-5A95B636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me a favour: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B49E-EDD3-4B3D-BFB3-DEE16656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509" y="815974"/>
            <a:ext cx="1051560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Delete this!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E38DC-9368-4506-81C0-E9F1C5FD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6" y="1690688"/>
            <a:ext cx="8573696" cy="38772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D29B55-F3EC-4A95-85DC-9C032E0DA3AA}"/>
              </a:ext>
            </a:extLst>
          </p:cNvPr>
          <p:cNvCxnSpPr>
            <a:cxnSpLocks/>
          </p:cNvCxnSpPr>
          <p:nvPr/>
        </p:nvCxnSpPr>
        <p:spPr>
          <a:xfrm>
            <a:off x="4323806" y="4467497"/>
            <a:ext cx="111034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FD77A62-9570-49E4-B8D6-EB2803B656A4}"/>
              </a:ext>
            </a:extLst>
          </p:cNvPr>
          <p:cNvSpPr/>
          <p:nvPr/>
        </p:nvSpPr>
        <p:spPr>
          <a:xfrm>
            <a:off x="7934597" y="3878443"/>
            <a:ext cx="1449978" cy="992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68A8B-E55E-4682-B281-F311F7C4B43C}"/>
              </a:ext>
            </a:extLst>
          </p:cNvPr>
          <p:cNvCxnSpPr/>
          <p:nvPr/>
        </p:nvCxnSpPr>
        <p:spPr>
          <a:xfrm>
            <a:off x="10202091" y="4558937"/>
            <a:ext cx="126709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225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C131-EAD8-42C5-B8DB-964EEFF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your turn…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8837-9626-4F59-8F69-2F0ABD5E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Take a couple minutes to read through the code,</a:t>
            </a:r>
          </a:p>
          <a:p>
            <a:endParaRPr lang="en-GB" dirty="0"/>
          </a:p>
          <a:p>
            <a:r>
              <a:rPr lang="en-GB" dirty="0"/>
              <a:t>There’s a framework (for loop) to run multiple experiments and plot them all together.</a:t>
            </a:r>
          </a:p>
          <a:p>
            <a:endParaRPr lang="en-GB" dirty="0"/>
          </a:p>
          <a:p>
            <a:r>
              <a:rPr lang="en-GB" dirty="0"/>
              <a:t>Choose a parameter and try to guess what will happen if you lower/raise it</a:t>
            </a:r>
          </a:p>
          <a:p>
            <a:endParaRPr lang="en-GB" dirty="0"/>
          </a:p>
          <a:p>
            <a:r>
              <a:rPr lang="en-GB" dirty="0"/>
              <a:t>Enter your parameter into the code and test your prediction!</a:t>
            </a:r>
          </a:p>
        </p:txBody>
      </p:sp>
    </p:spTree>
    <p:extLst>
      <p:ext uri="{BB962C8B-B14F-4D97-AF65-F5344CB8AC3E}">
        <p14:creationId xmlns:p14="http://schemas.microsoft.com/office/powerpoint/2010/main" val="863663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B8A7-3C83-4FA6-B755-050DA942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5D52-8ECD-4224-9A6E-A440CEF5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names!</a:t>
            </a:r>
          </a:p>
          <a:p>
            <a:r>
              <a:rPr lang="en-GB" dirty="0"/>
              <a:t>Are multiplied by modifiers!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9176-D165-41C8-A7BE-BB05659D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5" t="32000" r="69474" b="17053"/>
          <a:stretch/>
        </p:blipFill>
        <p:spPr>
          <a:xfrm>
            <a:off x="5903495" y="1868346"/>
            <a:ext cx="6063916" cy="42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8CE6-6600-450F-9D68-32068263D215}"/>
              </a:ext>
            </a:extLst>
          </p:cNvPr>
          <p:cNvSpPr txBox="1"/>
          <p:nvPr/>
        </p:nvSpPr>
        <p:spPr>
          <a:xfrm>
            <a:off x="4956774" y="1025941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AC4A0-23B1-46DA-8CC0-B67EC80EF4F2}"/>
              </a:ext>
            </a:extLst>
          </p:cNvPr>
          <p:cNvSpPr txBox="1"/>
          <p:nvPr/>
        </p:nvSpPr>
        <p:spPr>
          <a:xfrm>
            <a:off x="4072578" y="3823463"/>
            <a:ext cx="1034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k2_2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5F9F4A-A9E0-4E1F-AF91-036757406945}"/>
              </a:ext>
            </a:extLst>
          </p:cNvPr>
          <p:cNvSpPr txBox="1"/>
          <p:nvPr/>
        </p:nvSpPr>
        <p:spPr>
          <a:xfrm>
            <a:off x="3606681" y="4800920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217284-33E7-4788-9AB3-5EBB09433DEA}"/>
              </a:ext>
            </a:extLst>
          </p:cNvPr>
          <p:cNvSpPr txBox="1"/>
          <p:nvPr/>
        </p:nvSpPr>
        <p:spPr>
          <a:xfrm>
            <a:off x="5759118" y="4442026"/>
            <a:ext cx="855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tp1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48425A8-DBAC-4D08-866D-0142DF4E67B9}"/>
              </a:ext>
            </a:extLst>
          </p:cNvPr>
          <p:cNvSpPr/>
          <p:nvPr/>
        </p:nvSpPr>
        <p:spPr>
          <a:xfrm>
            <a:off x="3702827" y="4321420"/>
            <a:ext cx="855980" cy="301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F3C93A6-0745-4551-8E99-167A4FAA6AE6}"/>
              </a:ext>
            </a:extLst>
          </p:cNvPr>
          <p:cNvSpPr/>
          <p:nvPr/>
        </p:nvSpPr>
        <p:spPr>
          <a:xfrm>
            <a:off x="3564384" y="4184476"/>
            <a:ext cx="359974" cy="3467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8A9AFD-7B7C-40A6-A7E4-212431197363}"/>
              </a:ext>
            </a:extLst>
          </p:cNvPr>
          <p:cNvSpPr/>
          <p:nvPr/>
        </p:nvSpPr>
        <p:spPr>
          <a:xfrm>
            <a:off x="4826000" y="985459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3E4210E-A9A2-4A8E-8BEE-DB066878A549}"/>
              </a:ext>
            </a:extLst>
          </p:cNvPr>
          <p:cNvSpPr/>
          <p:nvPr/>
        </p:nvSpPr>
        <p:spPr>
          <a:xfrm>
            <a:off x="3479069" y="4757261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55277BB-3BEF-4BC6-808C-83E1C35A72D3}"/>
              </a:ext>
            </a:extLst>
          </p:cNvPr>
          <p:cNvSpPr/>
          <p:nvPr/>
        </p:nvSpPr>
        <p:spPr>
          <a:xfrm>
            <a:off x="5714560" y="4388780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8B35585-8B01-435B-83D3-82F463217B9B}"/>
              </a:ext>
            </a:extLst>
          </p:cNvPr>
          <p:cNvSpPr/>
          <p:nvPr/>
        </p:nvSpPr>
        <p:spPr>
          <a:xfrm>
            <a:off x="4077617" y="3804879"/>
            <a:ext cx="1034414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5CB42B-BB4F-43AA-A841-2A581B2C4683}"/>
              </a:ext>
            </a:extLst>
          </p:cNvPr>
          <p:cNvGrpSpPr/>
          <p:nvPr/>
        </p:nvGrpSpPr>
        <p:grpSpPr>
          <a:xfrm>
            <a:off x="3535921" y="4175249"/>
            <a:ext cx="413069" cy="363130"/>
            <a:chOff x="3535921" y="4175249"/>
            <a:chExt cx="413069" cy="36313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FE144ED-9516-40C6-9EF1-B1250D200960}"/>
                </a:ext>
              </a:extLst>
            </p:cNvPr>
            <p:cNvSpPr/>
            <p:nvPr/>
          </p:nvSpPr>
          <p:spPr>
            <a:xfrm>
              <a:off x="3564384" y="4184476"/>
              <a:ext cx="359974" cy="34672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Chord 81">
              <a:extLst>
                <a:ext uri="{FF2B5EF4-FFF2-40B4-BE49-F238E27FC236}">
                  <a16:creationId xmlns:a16="http://schemas.microsoft.com/office/drawing/2014/main" id="{5B83B7FB-27A3-4729-8B06-1BEA650650C7}"/>
                </a:ext>
              </a:extLst>
            </p:cNvPr>
            <p:cNvSpPr/>
            <p:nvPr/>
          </p:nvSpPr>
          <p:spPr>
            <a:xfrm>
              <a:off x="3556679" y="4178230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Chord 82">
              <a:extLst>
                <a:ext uri="{FF2B5EF4-FFF2-40B4-BE49-F238E27FC236}">
                  <a16:creationId xmlns:a16="http://schemas.microsoft.com/office/drawing/2014/main" id="{C5B6655A-130C-4536-B4CC-6FC06AB3E775}"/>
                </a:ext>
              </a:extLst>
            </p:cNvPr>
            <p:cNvSpPr/>
            <p:nvPr/>
          </p:nvSpPr>
          <p:spPr>
            <a:xfrm rot="10800000">
              <a:off x="3535921" y="4175249"/>
              <a:ext cx="392311" cy="360149"/>
            </a:xfrm>
            <a:prstGeom prst="chord">
              <a:avLst>
                <a:gd name="adj1" fmla="val 6687653"/>
                <a:gd name="adj2" fmla="val 1502159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8350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C131-EAD8-42C5-B8DB-964EEFF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your turn…  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8837-9626-4F59-8F69-2F0ABD5E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</p:spPr>
        <p:txBody>
          <a:bodyPr>
            <a:normAutofit/>
          </a:bodyPr>
          <a:lstStyle/>
          <a:p>
            <a:r>
              <a:rPr lang="en-GB" dirty="0"/>
              <a:t>Did you raise or lower your NF</a:t>
            </a:r>
            <a:r>
              <a:rPr lang="el-GR" dirty="0"/>
              <a:t>-κ</a:t>
            </a:r>
            <a:r>
              <a:rPr lang="en-GB" dirty="0"/>
              <a:t>Bn? </a:t>
            </a:r>
          </a:p>
          <a:p>
            <a:endParaRPr lang="en-GB" dirty="0"/>
          </a:p>
          <a:p>
            <a:r>
              <a:rPr lang="en-GB" dirty="0"/>
              <a:t>Is this autoimmunity or immunodeficiency?</a:t>
            </a:r>
          </a:p>
          <a:p>
            <a:endParaRPr lang="en-GB" dirty="0"/>
          </a:p>
          <a:p>
            <a:r>
              <a:rPr lang="en-GB" dirty="0"/>
              <a:t>Can you fix the mutant by changing another parameter?</a:t>
            </a:r>
          </a:p>
          <a:p>
            <a:endParaRPr lang="en-GB" dirty="0"/>
          </a:p>
          <a:p>
            <a:r>
              <a:rPr lang="en-GB" dirty="0"/>
              <a:t>Try multiple modifiers</a:t>
            </a:r>
          </a:p>
        </p:txBody>
      </p:sp>
    </p:spTree>
    <p:extLst>
      <p:ext uri="{BB962C8B-B14F-4D97-AF65-F5344CB8AC3E}">
        <p14:creationId xmlns:p14="http://schemas.microsoft.com/office/powerpoint/2010/main" val="208910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25B-3565-4A1D-B676-599063E5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10" y="153749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Transcription factor which regulates Immunity</a:t>
            </a:r>
          </a:p>
          <a:p>
            <a:pPr lvl="1"/>
            <a:r>
              <a:rPr lang="en-GB" dirty="0"/>
              <a:t>Responds to immune receptors including BCR, TLR</a:t>
            </a:r>
          </a:p>
          <a:p>
            <a:pPr lvl="1"/>
            <a:r>
              <a:rPr lang="en-GB" dirty="0"/>
              <a:t>And developmental signals: BAFFR, CD40, RANK, TNFR2</a:t>
            </a:r>
          </a:p>
          <a:p>
            <a:r>
              <a:rPr lang="en-GB" dirty="0"/>
              <a:t>Is Upregulated in lymphoma and other cancers.</a:t>
            </a:r>
          </a:p>
          <a:p>
            <a:pPr lvl="1"/>
            <a:r>
              <a:rPr lang="en-GB" dirty="0"/>
              <a:t>Chronically high NF-</a:t>
            </a:r>
            <a:r>
              <a:rPr lang="el-GR" dirty="0"/>
              <a:t> κ</a:t>
            </a:r>
            <a:r>
              <a:rPr lang="en-GB" dirty="0"/>
              <a:t>B Increases cancer cell survival</a:t>
            </a:r>
          </a:p>
          <a:p>
            <a:pPr lvl="1"/>
            <a:r>
              <a:rPr lang="en-GB" dirty="0"/>
              <a:t>Poorer prognosis</a:t>
            </a:r>
          </a:p>
          <a:p>
            <a:r>
              <a:rPr lang="en-GB" dirty="0"/>
              <a:t>B CELL FATE is controlled by NF</a:t>
            </a:r>
            <a:r>
              <a:rPr lang="el-GR" dirty="0"/>
              <a:t>-κ</a:t>
            </a:r>
            <a:r>
              <a:rPr lang="en-GB" dirty="0"/>
              <a:t>B</a:t>
            </a:r>
          </a:p>
          <a:p>
            <a:endParaRPr lang="en-GB" dirty="0"/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89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7543-A323-49EA-9263-A30153A2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 your mutant!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B8C5-6862-4FC3-BA67-DA674055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87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6986-9117-42B6-9F03-17C487EF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DFA3-F3BF-4106-9019-E3D8508F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Did you raise NF</a:t>
            </a:r>
            <a:r>
              <a:rPr lang="el-GR" dirty="0"/>
              <a:t>-κ</a:t>
            </a:r>
            <a:r>
              <a:rPr lang="en-GB" dirty="0"/>
              <a:t>B ? Or lower it?</a:t>
            </a:r>
          </a:p>
          <a:p>
            <a:endParaRPr lang="en-GB" dirty="0"/>
          </a:p>
          <a:p>
            <a:r>
              <a:rPr lang="en-GB" dirty="0"/>
              <a:t>If it was already raised, how could you lower a parameter?</a:t>
            </a:r>
          </a:p>
          <a:p>
            <a:endParaRPr lang="en-GB" dirty="0"/>
          </a:p>
          <a:p>
            <a:r>
              <a:rPr lang="en-GB" dirty="0"/>
              <a:t>If it looks like X, Y happens is that worse or better?</a:t>
            </a:r>
          </a:p>
          <a:p>
            <a:endParaRPr lang="en-GB" dirty="0"/>
          </a:p>
          <a:p>
            <a:r>
              <a:rPr lang="en-GB" dirty="0"/>
              <a:t>Limitations of this model?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436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775D-5607-4F03-9878-82BD5988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F2A0-51E4-4355-81A7-B408C46CD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12B3C9-6BA9-498A-9FCF-B68EA8D6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7"/>
            <a:ext cx="10283330" cy="68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C8BBC-9984-480E-8442-A23D7487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67" y="730091"/>
            <a:ext cx="7454265" cy="5590699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672AE-FCC6-472E-BBFA-FD9E9B3EB266}"/>
              </a:ext>
            </a:extLst>
          </p:cNvPr>
          <p:cNvSpPr/>
          <p:nvPr/>
        </p:nvSpPr>
        <p:spPr>
          <a:xfrm>
            <a:off x="3326129" y="5063490"/>
            <a:ext cx="5648325" cy="125730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0">
                <a:schemeClr val="accent6"/>
              </a:gs>
              <a:gs pos="64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NF</a:t>
            </a:r>
            <a:r>
              <a:rPr lang="el-GR" sz="2400" b="1" dirty="0">
                <a:solidFill>
                  <a:schemeClr val="tx1"/>
                </a:solidFill>
              </a:rPr>
              <a:t>-κ</a:t>
            </a:r>
            <a:r>
              <a:rPr lang="en-GB" sz="2400" b="1" dirty="0">
                <a:solidFill>
                  <a:schemeClr val="tx1"/>
                </a:solidFill>
              </a:rPr>
              <a:t>B gradient</a:t>
            </a:r>
          </a:p>
        </p:txBody>
      </p:sp>
    </p:spTree>
    <p:extLst>
      <p:ext uri="{BB962C8B-B14F-4D97-AF65-F5344CB8AC3E}">
        <p14:creationId xmlns:p14="http://schemas.microsoft.com/office/powerpoint/2010/main" val="8470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739D-40A4-419B-8EF6-8B13DACC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it responds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A349-88C7-4C2C-8971-FDFFE24F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68B85-C34D-4AB4-BA34-2246C4C09C01}"/>
              </a:ext>
            </a:extLst>
          </p:cNvPr>
          <p:cNvSpPr/>
          <p:nvPr/>
        </p:nvSpPr>
        <p:spPr>
          <a:xfrm>
            <a:off x="1393371" y="2309549"/>
            <a:ext cx="940525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Transcription factor which regulates Immunity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Responds to immune receptors including BCR, TLR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And developmental signals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Controls Cell Fate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Is Upregulated in lymphoma and other cancers.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Chronically high NF-</a:t>
            </a:r>
            <a:r>
              <a:rPr lang="el-GR" sz="2800" dirty="0"/>
              <a:t> κ</a:t>
            </a:r>
            <a:r>
              <a:rPr lang="en-GB" sz="2800" dirty="0"/>
              <a:t>B Increases cancer cell survival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Poorer prognosis</a:t>
            </a:r>
          </a:p>
        </p:txBody>
      </p:sp>
    </p:spTree>
    <p:extLst>
      <p:ext uri="{BB962C8B-B14F-4D97-AF65-F5344CB8AC3E}">
        <p14:creationId xmlns:p14="http://schemas.microsoft.com/office/powerpoint/2010/main" val="132799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C4A1-8600-4E28-8881-2CF81D49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3C753-95D4-46FE-9DCB-1618D983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89" y="0"/>
            <a:ext cx="102104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F8777-172A-46E9-9A3A-4D29E442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453" y="6322422"/>
            <a:ext cx="4730930" cy="638312"/>
          </a:xfrm>
        </p:spPr>
        <p:txBody>
          <a:bodyPr>
            <a:normAutofit fontScale="55000" lnSpcReduction="20000"/>
          </a:bodyPr>
          <a:lstStyle/>
          <a:p>
            <a:r>
              <a:rPr lang="en-GB"/>
              <a:t>Blonska, M., Lin, X. NF-κB signaling pathways regulated by CARMA family of scaffold proteins. </a:t>
            </a:r>
            <a:r>
              <a:rPr lang="en-GB" i="1"/>
              <a:t>Cell Res</a:t>
            </a:r>
            <a:r>
              <a:rPr lang="en-GB"/>
              <a:t> </a:t>
            </a:r>
            <a:r>
              <a:rPr lang="en-GB" b="1"/>
              <a:t>21</a:t>
            </a:r>
            <a:r>
              <a:rPr lang="en-GB"/>
              <a:t>, 55–70 (2011). https://doi.org/10.1038/cr.2010.182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57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25B-3565-4A1D-B676-599063E5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One mutation is usually insufficient to cause cancer</a:t>
            </a:r>
          </a:p>
          <a:p>
            <a:endParaRPr lang="en-GB" dirty="0"/>
          </a:p>
          <a:p>
            <a:r>
              <a:rPr lang="en-GB" dirty="0"/>
              <a:t>Chronically High NF-</a:t>
            </a:r>
            <a:r>
              <a:rPr lang="el-GR" dirty="0"/>
              <a:t>κ</a:t>
            </a:r>
            <a:r>
              <a:rPr lang="en-GB" dirty="0"/>
              <a:t>B dysregulates cell fate in B cells and conveys a poorer prognosis.</a:t>
            </a:r>
          </a:p>
          <a:p>
            <a:r>
              <a:rPr lang="en-GB" dirty="0"/>
              <a:t>NF-</a:t>
            </a:r>
            <a:r>
              <a:rPr lang="el-GR" dirty="0"/>
              <a:t>κ</a:t>
            </a:r>
            <a:r>
              <a:rPr lang="en-GB" dirty="0"/>
              <a:t>B is regulated by many proteins, so many upstream signalling network proteins could be sites of a driver mutation.</a:t>
            </a:r>
          </a:p>
          <a:p>
            <a:r>
              <a:rPr lang="en-GB" dirty="0"/>
              <a:t>e.g. CARD11 F123I   and   Myd88 L265P</a:t>
            </a:r>
          </a:p>
          <a:p>
            <a:endParaRPr lang="en-GB" dirty="0"/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9A512C9C1554A82F16308B66A8681" ma:contentTypeVersion="13" ma:contentTypeDescription="Create a new document." ma:contentTypeScope="" ma:versionID="e9cbe4746ee7351a39481010f408b523">
  <xsd:schema xmlns:xsd="http://www.w3.org/2001/XMLSchema" xmlns:xs="http://www.w3.org/2001/XMLSchema" xmlns:p="http://schemas.microsoft.com/office/2006/metadata/properties" xmlns:ns3="a4e3e8ed-dc05-4cd9-91f8-dc7c485087bb" xmlns:ns4="ddcb4ff8-31ac-43b5-a8ac-306740c02394" targetNamespace="http://schemas.microsoft.com/office/2006/metadata/properties" ma:root="true" ma:fieldsID="df38a2c4d5434cb2be3f930865df6baa" ns3:_="" ns4:_="">
    <xsd:import namespace="a4e3e8ed-dc05-4cd9-91f8-dc7c485087bb"/>
    <xsd:import namespace="ddcb4ff8-31ac-43b5-a8ac-306740c023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3e8ed-dc05-4cd9-91f8-dc7c48508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b4ff8-31ac-43b5-a8ac-306740c023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8BD45D-0D70-4C90-8D9F-15DF0EB2AE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B721CA-CB24-46B3-91B3-FCA708966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e3e8ed-dc05-4cd9-91f8-dc7c485087bb"/>
    <ds:schemaRef ds:uri="ddcb4ff8-31ac-43b5-a8ac-306740c023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3D708D-3B6C-4A5C-91C7-CFBA3637EA13}">
  <ds:schemaRefs>
    <ds:schemaRef ds:uri="http://schemas.microsoft.com/office/2006/documentManagement/types"/>
    <ds:schemaRef ds:uri="http://purl.org/dc/dcmitype/"/>
    <ds:schemaRef ds:uri="a4e3e8ed-dc05-4cd9-91f8-dc7c485087bb"/>
    <ds:schemaRef ds:uri="ddcb4ff8-31ac-43b5-a8ac-306740c02394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13118</TotalTime>
  <Words>2982</Words>
  <Application>Microsoft Office PowerPoint</Application>
  <PresentationFormat>Widescreen</PresentationFormat>
  <Paragraphs>550</Paragraphs>
  <Slides>52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NF-κB</vt:lpstr>
      <vt:lpstr>PowerPoint Presentation</vt:lpstr>
      <vt:lpstr>Previously on SSC 104</vt:lpstr>
      <vt:lpstr>PowerPoint Presentation</vt:lpstr>
      <vt:lpstr>Nuclear Factor –κappa B </vt:lpstr>
      <vt:lpstr>Nuclear Factor –κappa B </vt:lpstr>
      <vt:lpstr>What it responds to</vt:lpstr>
      <vt:lpstr>PowerPoint Presentation</vt:lpstr>
      <vt:lpstr>Nuclear Factor –κappa B </vt:lpstr>
      <vt:lpstr>Nuclear Factor –κappa B </vt:lpstr>
      <vt:lpstr>Hoffman et al. 2002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Hoffman et al. 2002</vt:lpstr>
      <vt:lpstr>Hoffman et al. 2002</vt:lpstr>
      <vt:lpstr>Hoffman et al. 2002</vt:lpstr>
      <vt:lpstr>PowerPoint Presentation</vt:lpstr>
      <vt:lpstr>Why would nature go to all this trouble?</vt:lpstr>
      <vt:lpstr>PowerPoint Presentation</vt:lpstr>
      <vt:lpstr>PowerPoint Presentation</vt:lpstr>
      <vt:lpstr>Please log in to mitchell.science/teaching</vt:lpstr>
      <vt:lpstr>In a browser, go to: Mitchell.science/teaching</vt:lpstr>
      <vt:lpstr>Ordinary Differential Equation</vt:lpstr>
      <vt:lpstr>Methods</vt:lpstr>
      <vt:lpstr>Methods</vt:lpstr>
      <vt:lpstr>Methods</vt:lpstr>
      <vt:lpstr>Methods</vt:lpstr>
      <vt:lpstr>Methods</vt:lpstr>
      <vt:lpstr>Methods</vt:lpstr>
      <vt:lpstr>Disease Model</vt:lpstr>
      <vt:lpstr>PowerPoint Presentation</vt:lpstr>
      <vt:lpstr>PowerPoint Presentation</vt:lpstr>
      <vt:lpstr>Parameter Change:</vt:lpstr>
      <vt:lpstr>Parameter Change:</vt:lpstr>
      <vt:lpstr>A quick point about coding</vt:lpstr>
      <vt:lpstr>Hoffman 2002 Model Needs:</vt:lpstr>
      <vt:lpstr>What is this code doing?</vt:lpstr>
      <vt:lpstr>What is this code doing?</vt:lpstr>
      <vt:lpstr>Do me a favour:</vt:lpstr>
      <vt:lpstr>Now it’s your turn…</vt:lpstr>
      <vt:lpstr>Parameters</vt:lpstr>
      <vt:lpstr>PowerPoint Presentation</vt:lpstr>
      <vt:lpstr>Now it’s your turn…   PART 2</vt:lpstr>
      <vt:lpstr>Fix your mutant!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NF-kappaB</dc:title>
  <dc:creator>Arran Pack</dc:creator>
  <cp:lastModifiedBy>Arran Pack</cp:lastModifiedBy>
  <cp:revision>37</cp:revision>
  <dcterms:created xsi:type="dcterms:W3CDTF">2022-03-01T12:56:37Z</dcterms:created>
  <dcterms:modified xsi:type="dcterms:W3CDTF">2023-04-12T07:54:45Z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0x0101003B29A512C9C1554A82F16308B66A8681</vt:lpwstr>
  </property>
</Properties>
</file>